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62" r:id="rId4"/>
    <p:sldId id="263" r:id="rId5"/>
    <p:sldId id="279" r:id="rId6"/>
    <p:sldId id="264" r:id="rId7"/>
    <p:sldId id="265" r:id="rId8"/>
    <p:sldId id="266" r:id="rId9"/>
    <p:sldId id="267" r:id="rId10"/>
    <p:sldId id="268" r:id="rId11"/>
    <p:sldId id="269" r:id="rId12"/>
    <p:sldId id="271" r:id="rId13"/>
    <p:sldId id="272" r:id="rId14"/>
    <p:sldId id="280" r:id="rId15"/>
    <p:sldId id="277" r:id="rId16"/>
    <p:sldId id="273" r:id="rId17"/>
    <p:sldId id="274" r:id="rId18"/>
    <p:sldId id="275" r:id="rId19"/>
    <p:sldId id="276" r:id="rId20"/>
    <p:sldId id="278" r:id="rId21"/>
    <p:sldId id="261" r:id="rId2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E2"/>
          </a:solidFill>
        </a:fill>
      </a:tcStyle>
    </a:wholeTbl>
    <a:band2H>
      <a:tcTxStyle/>
      <a:tcStyle>
        <a:tcBdr/>
        <a:fill>
          <a:solidFill>
            <a:srgbClr val="E6F0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CDCA"/>
          </a:solidFill>
        </a:fill>
      </a:tcStyle>
    </a:wholeTbl>
    <a:band2H>
      <a:tcTxStyle/>
      <a:tcStyle>
        <a:tcBdr/>
        <a:fill>
          <a:solidFill>
            <a:srgbClr val="FBE7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94"/>
    <p:restoredTop sz="94710"/>
  </p:normalViewPr>
  <p:slideViewPr>
    <p:cSldViewPr snapToGrid="0">
      <p:cViewPr varScale="1">
        <p:scale>
          <a:sx n="150" d="100"/>
          <a:sy n="150" d="100"/>
        </p:scale>
        <p:origin x="848"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1143000" y="685800"/>
            <a:ext cx="4572000" cy="3429000"/>
          </a:xfrm>
          <a:prstGeom prst="rect">
            <a:avLst/>
          </a:prstGeom>
        </p:spPr>
        <p:txBody>
          <a:bodyPr/>
          <a:lstStyle/>
          <a:p>
            <a:endParaRPr/>
          </a:p>
        </p:txBody>
      </p:sp>
      <p:sp>
        <p:nvSpPr>
          <p:cNvPr id="263" name="Shape 2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845414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chemeClr val="accent2"/>
        </a:solidFill>
        <a:effectLst/>
      </p:bgPr>
    </p:bg>
    <p:spTree>
      <p:nvGrpSpPr>
        <p:cNvPr id="1" name=""/>
        <p:cNvGrpSpPr/>
        <p:nvPr/>
      </p:nvGrpSpPr>
      <p:grpSpPr>
        <a:xfrm>
          <a:off x="0" y="0"/>
          <a:ext cx="0" cy="0"/>
          <a:chOff x="0" y="0"/>
          <a:chExt cx="0" cy="0"/>
        </a:xfrm>
      </p:grpSpPr>
      <p:sp>
        <p:nvSpPr>
          <p:cNvPr id="11" name="Google Shape;10;p2"/>
          <p:cNvSpPr/>
          <p:nvPr/>
        </p:nvSpPr>
        <p:spPr>
          <a:xfrm rot="4487256">
            <a:off x="525189" y="1438443"/>
            <a:ext cx="4997580" cy="43083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12" y="0"/>
                </a:lnTo>
                <a:lnTo>
                  <a:pt x="16188" y="0"/>
                </a:lnTo>
                <a:lnTo>
                  <a:pt x="21600" y="10800"/>
                </a:lnTo>
                <a:lnTo>
                  <a:pt x="16188" y="21600"/>
                </a:lnTo>
                <a:lnTo>
                  <a:pt x="5412" y="21600"/>
                </a:lnTo>
                <a:close/>
              </a:path>
            </a:pathLst>
          </a:custGeom>
          <a:solidFill>
            <a:srgbClr val="FFFFFF"/>
          </a:solidFill>
          <a:ln w="12700">
            <a:miter lim="400000"/>
          </a:ln>
        </p:spPr>
        <p:txBody>
          <a:bodyPr lIns="0" tIns="0" rIns="0" bIns="0" anchor="ctr"/>
          <a:lstStyle/>
          <a:p>
            <a:pPr algn="ctr">
              <a:defRPr sz="1300">
                <a:solidFill>
                  <a:srgbClr val="FFFFFF"/>
                </a:solidFill>
                <a:latin typeface="Helvetica Neue"/>
                <a:ea typeface="Helvetica Neue"/>
                <a:cs typeface="Helvetica Neue"/>
                <a:sym typeface="Helvetica Neue"/>
              </a:defRPr>
            </a:pPr>
            <a:endParaRPr/>
          </a:p>
        </p:txBody>
      </p:sp>
      <p:sp>
        <p:nvSpPr>
          <p:cNvPr id="12" name="Titeltext"/>
          <p:cNvSpPr txBox="1">
            <a:spLocks noGrp="1"/>
          </p:cNvSpPr>
          <p:nvPr>
            <p:ph type="title"/>
          </p:nvPr>
        </p:nvSpPr>
        <p:spPr>
          <a:xfrm>
            <a:off x="1216056" y="2417790"/>
            <a:ext cx="5776277" cy="346251"/>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13" name="Textebene 1…"/>
          <p:cNvSpPr txBox="1">
            <a:spLocks noGrp="1"/>
          </p:cNvSpPr>
          <p:nvPr>
            <p:ph type="body" sz="quarter" idx="1"/>
          </p:nvPr>
        </p:nvSpPr>
        <p:spPr>
          <a:xfrm>
            <a:off x="1216056" y="3867346"/>
            <a:ext cx="5776277" cy="153890"/>
          </a:xfrm>
          <a:prstGeom prst="rect">
            <a:avLst/>
          </a:prstGeom>
        </p:spPr>
        <p:txBody>
          <a:bodyPr lIns="0" tIns="0" rIns="0" bIns="0" anchor="t"/>
          <a:lstStyle>
            <a:lvl1pPr marL="228600" indent="0">
              <a:spcBef>
                <a:spcPts val="0"/>
              </a:spcBef>
              <a:buClrTx/>
              <a:buSzTx/>
              <a:buFontTx/>
              <a:buNone/>
              <a:defRPr sz="1000"/>
            </a:lvl1pPr>
            <a:lvl2pPr marL="228600" indent="457200">
              <a:spcBef>
                <a:spcPts val="0"/>
              </a:spcBef>
              <a:buClrTx/>
              <a:buSzTx/>
              <a:buFontTx/>
              <a:buNone/>
              <a:defRPr sz="1000"/>
            </a:lvl2pPr>
            <a:lvl3pPr marL="228600" indent="914400">
              <a:spcBef>
                <a:spcPts val="0"/>
              </a:spcBef>
              <a:buClrTx/>
              <a:buSzTx/>
              <a:buFontTx/>
              <a:buNone/>
              <a:defRPr sz="1000"/>
            </a:lvl3pPr>
            <a:lvl4pPr marL="228600" indent="1371600">
              <a:spcBef>
                <a:spcPts val="0"/>
              </a:spcBef>
              <a:buClrTx/>
              <a:buSzTx/>
              <a:buFontTx/>
              <a:buNone/>
              <a:defRPr sz="1000"/>
            </a:lvl4pPr>
            <a:lvl5pPr marL="228600" indent="1828800">
              <a:spcBef>
                <a:spcPts val="0"/>
              </a:spcBef>
              <a:buClrTx/>
              <a:buSzTx/>
              <a:buFontTx/>
              <a:buNone/>
              <a:defRPr sz="1000"/>
            </a:lvl5pPr>
          </a:lstStyle>
          <a:p>
            <a:r>
              <a:t>Textebene 1</a:t>
            </a:r>
          </a:p>
          <a:p>
            <a:pPr lvl="1"/>
            <a:r>
              <a:t>Textebene 2</a:t>
            </a:r>
          </a:p>
          <a:p>
            <a:pPr lvl="2"/>
            <a:r>
              <a:t>Textebene 3</a:t>
            </a:r>
          </a:p>
          <a:p>
            <a:pPr lvl="3"/>
            <a:r>
              <a:t>Textebene 4</a:t>
            </a:r>
          </a:p>
          <a:p>
            <a:pPr lvl="4"/>
            <a:r>
              <a:t>Textebene 5</a:t>
            </a:r>
          </a:p>
        </p:txBody>
      </p:sp>
      <p:sp>
        <p:nvSpPr>
          <p:cNvPr id="14" name="Google Shape;13;p2"/>
          <p:cNvSpPr txBox="1">
            <a:spLocks noGrp="1"/>
          </p:cNvSpPr>
          <p:nvPr>
            <p:ph type="body" sz="quarter" idx="21"/>
          </p:nvPr>
        </p:nvSpPr>
        <p:spPr>
          <a:xfrm rot="2676888">
            <a:off x="3361090" y="3840700"/>
            <a:ext cx="27002" cy="3539984"/>
          </a:xfrm>
          <a:prstGeom prst="rect">
            <a:avLst/>
          </a:prstGeom>
          <a:solidFill>
            <a:schemeClr val="accent4"/>
          </a:solidFill>
        </p:spPr>
        <p:txBody>
          <a:bodyPr lIns="0" tIns="0" rIns="0" bIns="0"/>
          <a:lstStyle/>
          <a:p>
            <a:endParaRPr/>
          </a:p>
        </p:txBody>
      </p:sp>
      <p:pic>
        <p:nvPicPr>
          <p:cNvPr id="15" name="Google Shape;14;p2" descr="Google Shape;14;p2"/>
          <p:cNvPicPr>
            <a:picLocks noChangeAspect="1"/>
          </p:cNvPicPr>
          <p:nvPr/>
        </p:nvPicPr>
        <p:blipFill>
          <a:blip r:embed="rId2"/>
          <a:stretch>
            <a:fillRect/>
          </a:stretch>
        </p:blipFill>
        <p:spPr>
          <a:xfrm>
            <a:off x="7225762" y="433485"/>
            <a:ext cx="1734925" cy="3099905"/>
          </a:xfrm>
          <a:prstGeom prst="rect">
            <a:avLst/>
          </a:prstGeom>
          <a:ln w="12700">
            <a:miter lim="400000"/>
          </a:ln>
        </p:spPr>
      </p:pic>
      <p:sp>
        <p:nvSpPr>
          <p:cNvPr id="16" name="Foliennummer"/>
          <p:cNvSpPr txBox="1">
            <a:spLocks noGrp="1"/>
          </p:cNvSpPr>
          <p:nvPr>
            <p:ph type="sldNum" sz="quarter" idx="2"/>
          </p:nvPr>
        </p:nvSpPr>
        <p:spPr>
          <a:xfrm>
            <a:off x="6426199" y="6292850"/>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Kapiteltrenner 05">
    <p:spTree>
      <p:nvGrpSpPr>
        <p:cNvPr id="1" name=""/>
        <p:cNvGrpSpPr/>
        <p:nvPr/>
      </p:nvGrpSpPr>
      <p:grpSpPr>
        <a:xfrm>
          <a:off x="0" y="0"/>
          <a:ext cx="0" cy="0"/>
          <a:chOff x="0" y="0"/>
          <a:chExt cx="0" cy="0"/>
        </a:xfrm>
      </p:grpSpPr>
      <p:pic>
        <p:nvPicPr>
          <p:cNvPr id="139" name="Google Shape;97;p11" descr="Google Shape;97;p11"/>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142" name="Google Shape;98;p11"/>
          <p:cNvGrpSpPr/>
          <p:nvPr/>
        </p:nvGrpSpPr>
        <p:grpSpPr>
          <a:xfrm>
            <a:off x="7952078" y="6167709"/>
            <a:ext cx="674348" cy="690302"/>
            <a:chOff x="0" y="0"/>
            <a:chExt cx="674347" cy="690301"/>
          </a:xfrm>
        </p:grpSpPr>
        <p:sp>
          <p:nvSpPr>
            <p:cNvPr id="140" name="Google Shape;99;p11"/>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141" name="Google Shape;100;p11"/>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143" name="Google Shape;101;p11"/>
          <p:cNvSpPr/>
          <p:nvPr/>
        </p:nvSpPr>
        <p:spPr>
          <a:xfrm>
            <a:off x="0" y="5839492"/>
            <a:ext cx="9144000" cy="1018515"/>
          </a:xfrm>
          <a:prstGeom prst="rect">
            <a:avLst/>
          </a:prstGeom>
          <a:solidFill>
            <a:srgbClr val="FFFFFF"/>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144" name="Google Shape;102;p11"/>
          <p:cNvSpPr>
            <a:spLocks noGrp="1"/>
          </p:cNvSpPr>
          <p:nvPr>
            <p:ph type="pic" idx="21"/>
          </p:nvPr>
        </p:nvSpPr>
        <p:spPr>
          <a:xfrm>
            <a:off x="0" y="0"/>
            <a:ext cx="9144000" cy="6858000"/>
          </a:xfrm>
          <a:prstGeom prst="rect">
            <a:avLst/>
          </a:prstGeom>
        </p:spPr>
        <p:txBody>
          <a:bodyPr lIns="91439" tIns="45719" rIns="91439" bIns="45719" anchor="t">
            <a:noAutofit/>
          </a:bodyPr>
          <a:lstStyle/>
          <a:p>
            <a:endParaRPr/>
          </a:p>
        </p:txBody>
      </p:sp>
      <p:sp>
        <p:nvSpPr>
          <p:cNvPr id="145" name="Textebene 1…"/>
          <p:cNvSpPr txBox="1">
            <a:spLocks noGrp="1"/>
          </p:cNvSpPr>
          <p:nvPr>
            <p:ph type="body" sz="half" idx="1"/>
          </p:nvPr>
        </p:nvSpPr>
        <p:spPr>
          <a:xfrm rot="5400000">
            <a:off x="4072542" y="1404086"/>
            <a:ext cx="4815753" cy="3592258"/>
          </a:xfrm>
          <a:prstGeom prst="rect">
            <a:avLst/>
          </a:prstGeom>
          <a:solidFill>
            <a:schemeClr val="accent4"/>
          </a:solidFill>
        </p:spPr>
        <p:txBody>
          <a:bodyPr lIns="0" tIns="0" rIns="0" bIns="0" anchor="t"/>
          <a:lstStyle>
            <a:lvl1pPr marL="228600" indent="0">
              <a:spcBef>
                <a:spcPts val="900"/>
              </a:spcBef>
              <a:buClrTx/>
              <a:buSzTx/>
              <a:buFontTx/>
              <a:buNone/>
              <a:defRPr sz="100">
                <a:solidFill>
                  <a:schemeClr val="accent4"/>
                </a:solidFill>
              </a:defRPr>
            </a:lvl1pPr>
            <a:lvl2pPr indent="-234950">
              <a:spcBef>
                <a:spcPts val="900"/>
              </a:spcBef>
              <a:buClrTx/>
              <a:buSzPts val="100"/>
              <a:buFontTx/>
              <a:defRPr sz="100">
                <a:solidFill>
                  <a:schemeClr val="accent4"/>
                </a:solidFill>
              </a:defRPr>
            </a:lvl2pPr>
            <a:lvl3pPr indent="-234950">
              <a:spcBef>
                <a:spcPts val="900"/>
              </a:spcBef>
              <a:buClrTx/>
              <a:buSzPts val="100"/>
              <a:buFontTx/>
              <a:defRPr sz="100">
                <a:solidFill>
                  <a:schemeClr val="accent4"/>
                </a:solidFill>
              </a:defRPr>
            </a:lvl3pPr>
            <a:lvl4pPr indent="-234950">
              <a:spcBef>
                <a:spcPts val="900"/>
              </a:spcBef>
              <a:buClrTx/>
              <a:buSzPts val="100"/>
              <a:buFontTx/>
              <a:defRPr sz="100">
                <a:solidFill>
                  <a:schemeClr val="accent4"/>
                </a:solidFill>
              </a:defRPr>
            </a:lvl4pPr>
            <a:lvl5pPr indent="-234950">
              <a:spcBef>
                <a:spcPts val="900"/>
              </a:spcBef>
              <a:buClrTx/>
              <a:buSzPts val="100"/>
              <a:buFontTx/>
              <a:defRPr sz="100">
                <a:solidFill>
                  <a:schemeClr val="accent4"/>
                </a:solidFill>
              </a:defRPr>
            </a:lvl5pPr>
          </a:lstStyle>
          <a:p>
            <a:r>
              <a:t>Textebene 1</a:t>
            </a:r>
          </a:p>
          <a:p>
            <a:pPr lvl="1"/>
            <a:r>
              <a:t>Textebene 2</a:t>
            </a:r>
          </a:p>
          <a:p>
            <a:pPr lvl="2"/>
            <a:r>
              <a:t>Textebene 3</a:t>
            </a:r>
          </a:p>
          <a:p>
            <a:pPr lvl="3"/>
            <a:r>
              <a:t>Textebene 4</a:t>
            </a:r>
          </a:p>
          <a:p>
            <a:pPr lvl="4"/>
            <a:r>
              <a:t>Textebene 5</a:t>
            </a:r>
          </a:p>
        </p:txBody>
      </p:sp>
      <p:sp>
        <p:nvSpPr>
          <p:cNvPr id="146" name="Google Shape;104;p11"/>
          <p:cNvSpPr txBox="1">
            <a:spLocks noGrp="1"/>
          </p:cNvSpPr>
          <p:nvPr>
            <p:ph type="body" sz="quarter" idx="22"/>
          </p:nvPr>
        </p:nvSpPr>
        <p:spPr>
          <a:xfrm>
            <a:off x="1239391" y="3027090"/>
            <a:ext cx="6665222" cy="346251"/>
          </a:xfrm>
          <a:prstGeom prst="rect">
            <a:avLst/>
          </a:prstGeom>
        </p:spPr>
        <p:txBody>
          <a:bodyPr lIns="0" tIns="0" rIns="0" bIns="0"/>
          <a:lstStyle/>
          <a:p>
            <a:pPr marL="429768" indent="-295465" defTabSz="859536">
              <a:spcBef>
                <a:spcPts val="2700"/>
              </a:spcBef>
              <a:buSzPts val="2200"/>
              <a:defRPr sz="2256"/>
            </a:pPr>
            <a:endParaRPr/>
          </a:p>
        </p:txBody>
      </p:sp>
      <p:sp>
        <p:nvSpPr>
          <p:cNvPr id="147" name="Google Shape;106;p11"/>
          <p:cNvSpPr txBox="1">
            <a:spLocks noGrp="1"/>
          </p:cNvSpPr>
          <p:nvPr>
            <p:ph type="body" sz="quarter" idx="23"/>
          </p:nvPr>
        </p:nvSpPr>
        <p:spPr>
          <a:xfrm>
            <a:off x="8283647" y="6507836"/>
            <a:ext cx="11213" cy="11455"/>
          </a:xfrm>
          <a:prstGeom prst="rect">
            <a:avLst/>
          </a:prstGeom>
          <a:solidFill>
            <a:srgbClr val="FFFFFF"/>
          </a:solidFill>
        </p:spPr>
        <p:txBody>
          <a:bodyPr lIns="0" tIns="0" rIns="0" bIns="0"/>
          <a:lstStyle/>
          <a:p>
            <a:pPr marL="182880" indent="-125730" defTabSz="365760">
              <a:spcBef>
                <a:spcPts val="1100"/>
              </a:spcBef>
              <a:buSzPts val="900"/>
              <a:defRPr sz="960"/>
            </a:pPr>
            <a:endParaRPr/>
          </a:p>
        </p:txBody>
      </p:sp>
      <p:sp>
        <p:nvSpPr>
          <p:cNvPr id="148" name="Google Shape;107;p11"/>
          <p:cNvSpPr txBox="1">
            <a:spLocks noGrp="1"/>
          </p:cNvSpPr>
          <p:nvPr>
            <p:ph type="body" sz="quarter" idx="24"/>
          </p:nvPr>
        </p:nvSpPr>
        <p:spPr>
          <a:xfrm rot="2676888">
            <a:off x="2684515" y="3392894"/>
            <a:ext cx="27002" cy="4063168"/>
          </a:xfrm>
          <a:prstGeom prst="rect">
            <a:avLst/>
          </a:prstGeom>
          <a:solidFill>
            <a:schemeClr val="accent1"/>
          </a:solidFill>
        </p:spPr>
        <p:txBody>
          <a:bodyPr lIns="0" tIns="0" rIns="0" bIns="0"/>
          <a:lstStyle/>
          <a:p>
            <a:endParaRPr/>
          </a:p>
        </p:txBody>
      </p:sp>
      <p:sp>
        <p:nvSpPr>
          <p:cNvPr id="149" name="Google Shape;108;p11"/>
          <p:cNvSpPr txBox="1">
            <a:spLocks noGrp="1"/>
          </p:cNvSpPr>
          <p:nvPr>
            <p:ph type="body" sz="quarter" idx="25"/>
          </p:nvPr>
        </p:nvSpPr>
        <p:spPr>
          <a:xfrm>
            <a:off x="223600" y="6111090"/>
            <a:ext cx="1991481" cy="315542"/>
          </a:xfrm>
          <a:prstGeom prst="rect">
            <a:avLst/>
          </a:prstGeom>
          <a:blipFill>
            <a:blip r:embed="rId3"/>
            <a:stretch>
              <a:fillRect/>
            </a:stretch>
          </a:blipFill>
        </p:spPr>
        <p:txBody>
          <a:bodyPr lIns="0" tIns="0" rIns="0" bIns="0" anchor="t"/>
          <a:lstStyle/>
          <a:p>
            <a:pPr marL="402336" indent="-276606" defTabSz="804672">
              <a:spcBef>
                <a:spcPts val="2500"/>
              </a:spcBef>
              <a:buSzPts val="2100"/>
              <a:defRPr sz="2112"/>
            </a:pPr>
            <a:endParaRPr/>
          </a:p>
        </p:txBody>
      </p:sp>
      <p:sp>
        <p:nvSpPr>
          <p:cNvPr id="150"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Nur Titel">
    <p:spTree>
      <p:nvGrpSpPr>
        <p:cNvPr id="1" name=""/>
        <p:cNvGrpSpPr/>
        <p:nvPr/>
      </p:nvGrpSpPr>
      <p:grpSpPr>
        <a:xfrm>
          <a:off x="0" y="0"/>
          <a:ext cx="0" cy="0"/>
          <a:chOff x="0" y="0"/>
          <a:chExt cx="0" cy="0"/>
        </a:xfrm>
      </p:grpSpPr>
      <p:pic>
        <p:nvPicPr>
          <p:cNvPr id="157" name="Google Shape;110;p12" descr="Google Shape;110;p12"/>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160" name="Google Shape;111;p12"/>
          <p:cNvGrpSpPr/>
          <p:nvPr/>
        </p:nvGrpSpPr>
        <p:grpSpPr>
          <a:xfrm>
            <a:off x="7952078" y="6167709"/>
            <a:ext cx="674348" cy="690302"/>
            <a:chOff x="0" y="0"/>
            <a:chExt cx="674347" cy="690301"/>
          </a:xfrm>
        </p:grpSpPr>
        <p:sp>
          <p:nvSpPr>
            <p:cNvPr id="158" name="Google Shape;112;p12"/>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159" name="Google Shape;113;p12"/>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161" name="Titeltext"/>
          <p:cNvSpPr txBox="1">
            <a:spLocks noGrp="1"/>
          </p:cNvSpPr>
          <p:nvPr>
            <p:ph type="title"/>
          </p:nvPr>
        </p:nvSpPr>
        <p:spPr>
          <a:xfrm>
            <a:off x="284836" y="615312"/>
            <a:ext cx="8574326" cy="369334"/>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162" name="Textebene 1…"/>
          <p:cNvSpPr txBox="1">
            <a:spLocks noGrp="1"/>
          </p:cNvSpPr>
          <p:nvPr>
            <p:ph type="body" sz="quarter" idx="1"/>
          </p:nvPr>
        </p:nvSpPr>
        <p:spPr>
          <a:xfrm>
            <a:off x="284840" y="5841036"/>
            <a:ext cx="509757" cy="76946"/>
          </a:xfrm>
          <a:prstGeom prst="rect">
            <a:avLst/>
          </a:prstGeom>
        </p:spPr>
        <p:txBody>
          <a:bodyPr lIns="0" tIns="0" rIns="0" bIns="0" anchor="b"/>
          <a:lstStyle>
            <a:lvl1pPr marL="228600" indent="0">
              <a:spcBef>
                <a:spcPts val="0"/>
              </a:spcBef>
              <a:buClrTx/>
              <a:buSzTx/>
              <a:buFontTx/>
              <a:buNone/>
              <a:defRPr sz="500"/>
            </a:lvl1pPr>
            <a:lvl2pPr indent="-260350">
              <a:spcBef>
                <a:spcPts val="0"/>
              </a:spcBef>
              <a:buClrTx/>
              <a:buSzPts val="500"/>
              <a:buFontTx/>
              <a:defRPr sz="500"/>
            </a:lvl2pPr>
            <a:lvl3pPr indent="-260350">
              <a:spcBef>
                <a:spcPts val="0"/>
              </a:spcBef>
              <a:buClrTx/>
              <a:buSzPts val="500"/>
              <a:buFontTx/>
              <a:defRPr sz="500"/>
            </a:lvl3pPr>
            <a:lvl4pPr indent="-260350">
              <a:spcBef>
                <a:spcPts val="0"/>
              </a:spcBef>
              <a:buClrTx/>
              <a:buSzPts val="500"/>
              <a:buFontTx/>
              <a:defRPr sz="500"/>
            </a:lvl4pPr>
            <a:lvl5pPr indent="-260350">
              <a:spcBef>
                <a:spcPts val="0"/>
              </a:spcBef>
              <a:buClrTx/>
              <a:buSzPts val="500"/>
              <a:buFontTx/>
              <a:defRPr sz="500"/>
            </a:lvl5pPr>
          </a:lstStyle>
          <a:p>
            <a:r>
              <a:t>Textebene 1</a:t>
            </a:r>
          </a:p>
          <a:p>
            <a:pPr lvl="1"/>
            <a:r>
              <a:t>Textebene 2</a:t>
            </a:r>
          </a:p>
          <a:p>
            <a:pPr lvl="2"/>
            <a:r>
              <a:t>Textebene 3</a:t>
            </a:r>
          </a:p>
          <a:p>
            <a:pPr lvl="3"/>
            <a:r>
              <a:t>Textebene 4</a:t>
            </a:r>
          </a:p>
          <a:p>
            <a:pPr lvl="4"/>
            <a:r>
              <a:t>Textebene 5</a:t>
            </a:r>
          </a:p>
        </p:txBody>
      </p:sp>
      <p:sp>
        <p:nvSpPr>
          <p:cNvPr id="163"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Zwei Inhalte">
    <p:spTree>
      <p:nvGrpSpPr>
        <p:cNvPr id="1" name=""/>
        <p:cNvGrpSpPr/>
        <p:nvPr/>
      </p:nvGrpSpPr>
      <p:grpSpPr>
        <a:xfrm>
          <a:off x="0" y="0"/>
          <a:ext cx="0" cy="0"/>
          <a:chOff x="0" y="0"/>
          <a:chExt cx="0" cy="0"/>
        </a:xfrm>
      </p:grpSpPr>
      <p:pic>
        <p:nvPicPr>
          <p:cNvPr id="170" name="Google Shape;118;p13" descr="Google Shape;118;p13"/>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173" name="Google Shape;119;p13"/>
          <p:cNvGrpSpPr/>
          <p:nvPr/>
        </p:nvGrpSpPr>
        <p:grpSpPr>
          <a:xfrm>
            <a:off x="7952078" y="6167709"/>
            <a:ext cx="674348" cy="690302"/>
            <a:chOff x="0" y="0"/>
            <a:chExt cx="674347" cy="690301"/>
          </a:xfrm>
        </p:grpSpPr>
        <p:sp>
          <p:nvSpPr>
            <p:cNvPr id="171" name="Google Shape;120;p13"/>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172" name="Google Shape;121;p13"/>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174" name="Titeltext"/>
          <p:cNvSpPr txBox="1">
            <a:spLocks noGrp="1"/>
          </p:cNvSpPr>
          <p:nvPr>
            <p:ph type="title"/>
          </p:nvPr>
        </p:nvSpPr>
        <p:spPr>
          <a:xfrm>
            <a:off x="284836" y="615312"/>
            <a:ext cx="8574326" cy="346250"/>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175" name="Textebene 1…"/>
          <p:cNvSpPr txBox="1">
            <a:spLocks noGrp="1"/>
          </p:cNvSpPr>
          <p:nvPr>
            <p:ph type="body" sz="half" idx="1"/>
          </p:nvPr>
        </p:nvSpPr>
        <p:spPr>
          <a:xfrm>
            <a:off x="284840" y="1855366"/>
            <a:ext cx="4147967" cy="3877891"/>
          </a:xfrm>
          <a:prstGeom prst="rect">
            <a:avLst/>
          </a:prstGeom>
        </p:spPr>
        <p:txBody>
          <a:bodyPr lIns="0" tIns="0" rIns="0" bIns="0" anchor="t"/>
          <a:lstStyle>
            <a:lvl1pPr marL="228600" indent="0">
              <a:spcBef>
                <a:spcPts val="900"/>
              </a:spcBef>
              <a:buClrTx/>
              <a:buSzTx/>
              <a:buFontTx/>
              <a:buNone/>
              <a:defRPr sz="1200"/>
            </a:lvl1pPr>
            <a:lvl2pPr indent="-304800">
              <a:spcBef>
                <a:spcPts val="900"/>
              </a:spcBef>
              <a:buClrTx/>
              <a:buSzPts val="1200"/>
              <a:buFontTx/>
              <a:defRPr sz="1200"/>
            </a:lvl2pPr>
            <a:lvl3pPr indent="-304800">
              <a:spcBef>
                <a:spcPts val="900"/>
              </a:spcBef>
              <a:buClrTx/>
              <a:buSzPts val="1200"/>
              <a:buFontTx/>
              <a:defRPr sz="1200"/>
            </a:lvl3pPr>
            <a:lvl4pPr indent="-304800">
              <a:spcBef>
                <a:spcPts val="900"/>
              </a:spcBef>
              <a:buClrTx/>
              <a:buSzPts val="1200"/>
              <a:buFontTx/>
              <a:defRPr sz="1200"/>
            </a:lvl4pPr>
            <a:lvl5pPr indent="-304800">
              <a:spcBef>
                <a:spcPts val="900"/>
              </a:spcBef>
              <a:buClrTx/>
              <a:buSzPts val="1200"/>
              <a:buFontTx/>
              <a:defRPr sz="1200"/>
            </a:lvl5pPr>
          </a:lstStyle>
          <a:p>
            <a:r>
              <a:t>Textebene 1</a:t>
            </a:r>
          </a:p>
          <a:p>
            <a:pPr lvl="1"/>
            <a:r>
              <a:t>Textebene 2</a:t>
            </a:r>
          </a:p>
          <a:p>
            <a:pPr lvl="2"/>
            <a:r>
              <a:t>Textebene 3</a:t>
            </a:r>
          </a:p>
          <a:p>
            <a:pPr lvl="3"/>
            <a:r>
              <a:t>Textebene 4</a:t>
            </a:r>
          </a:p>
          <a:p>
            <a:pPr lvl="4"/>
            <a:r>
              <a:t>Textebene 5</a:t>
            </a:r>
          </a:p>
        </p:txBody>
      </p:sp>
      <p:sp>
        <p:nvSpPr>
          <p:cNvPr id="176" name="Google Shape;125;p13"/>
          <p:cNvSpPr txBox="1">
            <a:spLocks noGrp="1"/>
          </p:cNvSpPr>
          <p:nvPr>
            <p:ph type="body" sz="quarter" idx="21"/>
          </p:nvPr>
        </p:nvSpPr>
        <p:spPr>
          <a:xfrm>
            <a:off x="284840" y="5841036"/>
            <a:ext cx="509756" cy="76946"/>
          </a:xfrm>
          <a:prstGeom prst="rect">
            <a:avLst/>
          </a:prstGeom>
        </p:spPr>
        <p:txBody>
          <a:bodyPr lIns="0" tIns="0" rIns="0" bIns="0" anchor="b"/>
          <a:lstStyle/>
          <a:p>
            <a:pPr marL="182880" indent="-125730" defTabSz="365760">
              <a:spcBef>
                <a:spcPts val="1100"/>
              </a:spcBef>
              <a:buSzPts val="900"/>
              <a:defRPr sz="960"/>
            </a:pPr>
            <a:endParaRPr/>
          </a:p>
        </p:txBody>
      </p:sp>
      <p:sp>
        <p:nvSpPr>
          <p:cNvPr id="177"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el, Text und Bild 01">
    <p:spTree>
      <p:nvGrpSpPr>
        <p:cNvPr id="1" name=""/>
        <p:cNvGrpSpPr/>
        <p:nvPr/>
      </p:nvGrpSpPr>
      <p:grpSpPr>
        <a:xfrm>
          <a:off x="0" y="0"/>
          <a:ext cx="0" cy="0"/>
          <a:chOff x="0" y="0"/>
          <a:chExt cx="0" cy="0"/>
        </a:xfrm>
      </p:grpSpPr>
      <p:pic>
        <p:nvPicPr>
          <p:cNvPr id="184" name="Google Shape;127;p14" descr="Google Shape;127;p14"/>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187" name="Google Shape;128;p14"/>
          <p:cNvGrpSpPr/>
          <p:nvPr/>
        </p:nvGrpSpPr>
        <p:grpSpPr>
          <a:xfrm>
            <a:off x="7952078" y="6167709"/>
            <a:ext cx="674348" cy="690302"/>
            <a:chOff x="0" y="0"/>
            <a:chExt cx="674347" cy="690301"/>
          </a:xfrm>
        </p:grpSpPr>
        <p:sp>
          <p:nvSpPr>
            <p:cNvPr id="185" name="Google Shape;129;p14"/>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186" name="Google Shape;130;p14"/>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188" name="Titeltext"/>
          <p:cNvSpPr txBox="1">
            <a:spLocks noGrp="1"/>
          </p:cNvSpPr>
          <p:nvPr>
            <p:ph type="title"/>
          </p:nvPr>
        </p:nvSpPr>
        <p:spPr>
          <a:xfrm>
            <a:off x="284836" y="615312"/>
            <a:ext cx="8574326" cy="369334"/>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189" name="Textebene 1…"/>
          <p:cNvSpPr txBox="1">
            <a:spLocks noGrp="1"/>
          </p:cNvSpPr>
          <p:nvPr>
            <p:ph type="body" sz="half" idx="1"/>
          </p:nvPr>
        </p:nvSpPr>
        <p:spPr>
          <a:xfrm>
            <a:off x="284840" y="1855366"/>
            <a:ext cx="5317268" cy="3877891"/>
          </a:xfrm>
          <a:prstGeom prst="rect">
            <a:avLst/>
          </a:prstGeom>
        </p:spPr>
        <p:txBody>
          <a:bodyPr lIns="0" tIns="0" rIns="0" bIns="0" anchor="t"/>
          <a:lstStyle>
            <a:lvl1pPr marL="228600" indent="0">
              <a:spcBef>
                <a:spcPts val="900"/>
              </a:spcBef>
              <a:buClrTx/>
              <a:buSzTx/>
              <a:buFontTx/>
              <a:buNone/>
              <a:defRPr sz="1200"/>
            </a:lvl1pPr>
            <a:lvl2pPr indent="-304800">
              <a:spcBef>
                <a:spcPts val="900"/>
              </a:spcBef>
              <a:buClrTx/>
              <a:buSzPts val="1200"/>
              <a:buFontTx/>
              <a:defRPr sz="1200"/>
            </a:lvl2pPr>
            <a:lvl3pPr indent="-304800">
              <a:spcBef>
                <a:spcPts val="900"/>
              </a:spcBef>
              <a:buClrTx/>
              <a:buSzPts val="1200"/>
              <a:buFontTx/>
              <a:defRPr sz="1200"/>
            </a:lvl3pPr>
            <a:lvl4pPr indent="-304800">
              <a:spcBef>
                <a:spcPts val="900"/>
              </a:spcBef>
              <a:buClrTx/>
              <a:buSzPts val="1200"/>
              <a:buFontTx/>
              <a:defRPr sz="1200"/>
            </a:lvl4pPr>
            <a:lvl5pPr indent="-304800">
              <a:spcBef>
                <a:spcPts val="900"/>
              </a:spcBef>
              <a:buClrTx/>
              <a:buSzPts val="1200"/>
              <a:buFontTx/>
              <a:defRPr sz="1200"/>
            </a:lvl5pPr>
          </a:lstStyle>
          <a:p>
            <a:r>
              <a:t>Textebene 1</a:t>
            </a:r>
          </a:p>
          <a:p>
            <a:pPr lvl="1"/>
            <a:r>
              <a:t>Textebene 2</a:t>
            </a:r>
          </a:p>
          <a:p>
            <a:pPr lvl="2"/>
            <a:r>
              <a:t>Textebene 3</a:t>
            </a:r>
          </a:p>
          <a:p>
            <a:pPr lvl="3"/>
            <a:r>
              <a:t>Textebene 4</a:t>
            </a:r>
          </a:p>
          <a:p>
            <a:pPr lvl="4"/>
            <a:r>
              <a:t>Textebene 5</a:t>
            </a:r>
          </a:p>
        </p:txBody>
      </p:sp>
      <p:sp>
        <p:nvSpPr>
          <p:cNvPr id="190" name="Google Shape;133;p14"/>
          <p:cNvSpPr>
            <a:spLocks noGrp="1"/>
          </p:cNvSpPr>
          <p:nvPr>
            <p:ph type="pic" sz="half" idx="21"/>
          </p:nvPr>
        </p:nvSpPr>
        <p:spPr>
          <a:xfrm>
            <a:off x="5880501" y="1855366"/>
            <a:ext cx="3263505" cy="3877891"/>
          </a:xfrm>
          <a:prstGeom prst="rect">
            <a:avLst/>
          </a:prstGeom>
        </p:spPr>
        <p:txBody>
          <a:bodyPr lIns="91439" tIns="45719" rIns="91439" bIns="45719" anchor="t">
            <a:noAutofit/>
          </a:bodyPr>
          <a:lstStyle/>
          <a:p>
            <a:endParaRPr/>
          </a:p>
        </p:txBody>
      </p:sp>
      <p:sp>
        <p:nvSpPr>
          <p:cNvPr id="191" name="Google Shape;135;p14"/>
          <p:cNvSpPr txBox="1">
            <a:spLocks noGrp="1"/>
          </p:cNvSpPr>
          <p:nvPr>
            <p:ph type="body" sz="quarter" idx="22"/>
          </p:nvPr>
        </p:nvSpPr>
        <p:spPr>
          <a:xfrm>
            <a:off x="284840" y="5841036"/>
            <a:ext cx="509756" cy="76946"/>
          </a:xfrm>
          <a:prstGeom prst="rect">
            <a:avLst/>
          </a:prstGeom>
        </p:spPr>
        <p:txBody>
          <a:bodyPr lIns="0" tIns="0" rIns="0" bIns="0" anchor="b"/>
          <a:lstStyle/>
          <a:p>
            <a:pPr marL="182880" indent="-125730" defTabSz="365760">
              <a:spcBef>
                <a:spcPts val="1100"/>
              </a:spcBef>
              <a:buSzPts val="900"/>
              <a:defRPr sz="960"/>
            </a:pPr>
            <a:endParaRPr/>
          </a:p>
        </p:txBody>
      </p:sp>
      <p:sp>
        <p:nvSpPr>
          <p:cNvPr id="192"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el, Text und Bild 02">
    <p:spTree>
      <p:nvGrpSpPr>
        <p:cNvPr id="1" name=""/>
        <p:cNvGrpSpPr/>
        <p:nvPr/>
      </p:nvGrpSpPr>
      <p:grpSpPr>
        <a:xfrm>
          <a:off x="0" y="0"/>
          <a:ext cx="0" cy="0"/>
          <a:chOff x="0" y="0"/>
          <a:chExt cx="0" cy="0"/>
        </a:xfrm>
      </p:grpSpPr>
      <p:pic>
        <p:nvPicPr>
          <p:cNvPr id="199" name="Google Shape;137;p15" descr="Google Shape;137;p15"/>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202" name="Google Shape;138;p15"/>
          <p:cNvGrpSpPr/>
          <p:nvPr/>
        </p:nvGrpSpPr>
        <p:grpSpPr>
          <a:xfrm>
            <a:off x="7952078" y="6167709"/>
            <a:ext cx="674348" cy="690302"/>
            <a:chOff x="0" y="0"/>
            <a:chExt cx="674347" cy="690301"/>
          </a:xfrm>
        </p:grpSpPr>
        <p:sp>
          <p:nvSpPr>
            <p:cNvPr id="200" name="Google Shape;139;p15"/>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201" name="Google Shape;140;p15"/>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203" name="Titeltext"/>
          <p:cNvSpPr txBox="1">
            <a:spLocks noGrp="1"/>
          </p:cNvSpPr>
          <p:nvPr>
            <p:ph type="title"/>
          </p:nvPr>
        </p:nvSpPr>
        <p:spPr>
          <a:xfrm>
            <a:off x="284836" y="615312"/>
            <a:ext cx="8574326" cy="369334"/>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204" name="Textebene 1…"/>
          <p:cNvSpPr txBox="1">
            <a:spLocks noGrp="1"/>
          </p:cNvSpPr>
          <p:nvPr>
            <p:ph type="body" sz="half" idx="1"/>
          </p:nvPr>
        </p:nvSpPr>
        <p:spPr>
          <a:xfrm>
            <a:off x="284840" y="1855366"/>
            <a:ext cx="3925029" cy="3877891"/>
          </a:xfrm>
          <a:prstGeom prst="rect">
            <a:avLst/>
          </a:prstGeom>
        </p:spPr>
        <p:txBody>
          <a:bodyPr lIns="0" tIns="0" rIns="0" bIns="0" anchor="t"/>
          <a:lstStyle>
            <a:lvl1pPr marL="228600" indent="0">
              <a:spcBef>
                <a:spcPts val="900"/>
              </a:spcBef>
              <a:buClrTx/>
              <a:buSzTx/>
              <a:buFontTx/>
              <a:buNone/>
              <a:defRPr sz="1200"/>
            </a:lvl1pPr>
            <a:lvl2pPr indent="-304800">
              <a:spcBef>
                <a:spcPts val="900"/>
              </a:spcBef>
              <a:buClrTx/>
              <a:buSzPts val="1200"/>
              <a:buFontTx/>
              <a:defRPr sz="1200"/>
            </a:lvl2pPr>
            <a:lvl3pPr indent="-304800">
              <a:spcBef>
                <a:spcPts val="900"/>
              </a:spcBef>
              <a:buClrTx/>
              <a:buSzPts val="1200"/>
              <a:buFontTx/>
              <a:defRPr sz="1200"/>
            </a:lvl3pPr>
            <a:lvl4pPr indent="-304800">
              <a:spcBef>
                <a:spcPts val="900"/>
              </a:spcBef>
              <a:buClrTx/>
              <a:buSzPts val="1200"/>
              <a:buFontTx/>
              <a:defRPr sz="1200"/>
            </a:lvl4pPr>
            <a:lvl5pPr indent="-304800">
              <a:spcBef>
                <a:spcPts val="900"/>
              </a:spcBef>
              <a:buClrTx/>
              <a:buSzPts val="1200"/>
              <a:buFontTx/>
              <a:defRPr sz="1200"/>
            </a:lvl5pPr>
          </a:lstStyle>
          <a:p>
            <a:r>
              <a:t>Textebene 1</a:t>
            </a:r>
          </a:p>
          <a:p>
            <a:pPr lvl="1"/>
            <a:r>
              <a:t>Textebene 2</a:t>
            </a:r>
          </a:p>
          <a:p>
            <a:pPr lvl="2"/>
            <a:r>
              <a:t>Textebene 3</a:t>
            </a:r>
          </a:p>
          <a:p>
            <a:pPr lvl="3"/>
            <a:r>
              <a:t>Textebene 4</a:t>
            </a:r>
          </a:p>
          <a:p>
            <a:pPr lvl="4"/>
            <a:r>
              <a:t>Textebene 5</a:t>
            </a:r>
          </a:p>
        </p:txBody>
      </p:sp>
      <p:sp>
        <p:nvSpPr>
          <p:cNvPr id="205" name="Google Shape;143;p15"/>
          <p:cNvSpPr>
            <a:spLocks noGrp="1"/>
          </p:cNvSpPr>
          <p:nvPr>
            <p:ph type="pic" sz="half" idx="21"/>
          </p:nvPr>
        </p:nvSpPr>
        <p:spPr>
          <a:xfrm>
            <a:off x="4488260" y="1855366"/>
            <a:ext cx="4655745" cy="3877891"/>
          </a:xfrm>
          <a:prstGeom prst="rect">
            <a:avLst/>
          </a:prstGeom>
        </p:spPr>
        <p:txBody>
          <a:bodyPr lIns="91439" tIns="45719" rIns="91439" bIns="45719" anchor="t">
            <a:noAutofit/>
          </a:bodyPr>
          <a:lstStyle/>
          <a:p>
            <a:endParaRPr/>
          </a:p>
        </p:txBody>
      </p:sp>
      <p:sp>
        <p:nvSpPr>
          <p:cNvPr id="206" name="Google Shape;145;p15"/>
          <p:cNvSpPr txBox="1">
            <a:spLocks noGrp="1"/>
          </p:cNvSpPr>
          <p:nvPr>
            <p:ph type="body" sz="quarter" idx="22"/>
          </p:nvPr>
        </p:nvSpPr>
        <p:spPr>
          <a:xfrm>
            <a:off x="284840" y="5841036"/>
            <a:ext cx="509756" cy="76946"/>
          </a:xfrm>
          <a:prstGeom prst="rect">
            <a:avLst/>
          </a:prstGeom>
        </p:spPr>
        <p:txBody>
          <a:bodyPr lIns="0" tIns="0" rIns="0" bIns="0" anchor="b"/>
          <a:lstStyle/>
          <a:p>
            <a:pPr marL="182880" indent="-125730" defTabSz="365760">
              <a:spcBef>
                <a:spcPts val="1100"/>
              </a:spcBef>
              <a:buSzPts val="900"/>
              <a:defRPr sz="960"/>
            </a:pPr>
            <a:endParaRPr/>
          </a:p>
        </p:txBody>
      </p:sp>
      <p:sp>
        <p:nvSpPr>
          <p:cNvPr id="207"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Hintergrundbild mit Text">
    <p:spTree>
      <p:nvGrpSpPr>
        <p:cNvPr id="1" name=""/>
        <p:cNvGrpSpPr/>
        <p:nvPr/>
      </p:nvGrpSpPr>
      <p:grpSpPr>
        <a:xfrm>
          <a:off x="0" y="0"/>
          <a:ext cx="0" cy="0"/>
          <a:chOff x="0" y="0"/>
          <a:chExt cx="0" cy="0"/>
        </a:xfrm>
      </p:grpSpPr>
      <p:pic>
        <p:nvPicPr>
          <p:cNvPr id="214" name="Google Shape;147;p16" descr="Google Shape;147;p16"/>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217" name="Google Shape;148;p16"/>
          <p:cNvGrpSpPr/>
          <p:nvPr/>
        </p:nvGrpSpPr>
        <p:grpSpPr>
          <a:xfrm>
            <a:off x="7952078" y="6167709"/>
            <a:ext cx="674348" cy="690302"/>
            <a:chOff x="0" y="0"/>
            <a:chExt cx="674347" cy="690301"/>
          </a:xfrm>
        </p:grpSpPr>
        <p:sp>
          <p:nvSpPr>
            <p:cNvPr id="215" name="Google Shape;149;p16"/>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216" name="Google Shape;150;p16"/>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218" name="Google Shape;151;p16"/>
          <p:cNvSpPr/>
          <p:nvPr/>
        </p:nvSpPr>
        <p:spPr>
          <a:xfrm>
            <a:off x="0" y="6071487"/>
            <a:ext cx="9144000" cy="786514"/>
          </a:xfrm>
          <a:prstGeom prst="rect">
            <a:avLst/>
          </a:prstGeom>
          <a:solidFill>
            <a:srgbClr val="FFFFFF"/>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219" name="Google Shape;152;p16"/>
          <p:cNvSpPr>
            <a:spLocks noGrp="1"/>
          </p:cNvSpPr>
          <p:nvPr>
            <p:ph type="pic" idx="21"/>
          </p:nvPr>
        </p:nvSpPr>
        <p:spPr>
          <a:xfrm>
            <a:off x="0" y="0"/>
            <a:ext cx="9144000" cy="6858000"/>
          </a:xfrm>
          <a:prstGeom prst="rect">
            <a:avLst/>
          </a:prstGeom>
        </p:spPr>
        <p:txBody>
          <a:bodyPr lIns="91439" tIns="45719" rIns="91439" bIns="45719" anchor="t">
            <a:noAutofit/>
          </a:bodyPr>
          <a:lstStyle/>
          <a:p>
            <a:endParaRPr/>
          </a:p>
        </p:txBody>
      </p:sp>
      <p:sp>
        <p:nvSpPr>
          <p:cNvPr id="220" name="Textebene 1…"/>
          <p:cNvSpPr txBox="1">
            <a:spLocks noGrp="1"/>
          </p:cNvSpPr>
          <p:nvPr>
            <p:ph type="body" sz="half" idx="1"/>
          </p:nvPr>
        </p:nvSpPr>
        <p:spPr>
          <a:xfrm>
            <a:off x="543729" y="1623600"/>
            <a:ext cx="3611815" cy="3610801"/>
          </a:xfrm>
          <a:prstGeom prst="rect">
            <a:avLst/>
          </a:prstGeom>
          <a:solidFill>
            <a:srgbClr val="FFFFFF"/>
          </a:solidFill>
        </p:spPr>
        <p:txBody>
          <a:bodyPr lIns="0" tIns="0" rIns="0" bIns="0" anchor="t"/>
          <a:lstStyle>
            <a:lvl1pPr marL="228600" indent="0">
              <a:spcBef>
                <a:spcPts val="900"/>
              </a:spcBef>
              <a:buClrTx/>
              <a:buSzTx/>
              <a:buFontTx/>
              <a:buNone/>
              <a:defRPr sz="100">
                <a:solidFill>
                  <a:srgbClr val="FFFFFF"/>
                </a:solidFill>
              </a:defRPr>
            </a:lvl1pPr>
            <a:lvl2pPr indent="-234950">
              <a:spcBef>
                <a:spcPts val="900"/>
              </a:spcBef>
              <a:buClrTx/>
              <a:buSzPts val="100"/>
              <a:buFontTx/>
              <a:defRPr sz="100">
                <a:solidFill>
                  <a:srgbClr val="FFFFFF"/>
                </a:solidFill>
              </a:defRPr>
            </a:lvl2pPr>
            <a:lvl3pPr indent="-234950">
              <a:spcBef>
                <a:spcPts val="900"/>
              </a:spcBef>
              <a:buClrTx/>
              <a:buSzPts val="100"/>
              <a:buFontTx/>
              <a:defRPr sz="100">
                <a:solidFill>
                  <a:srgbClr val="FFFFFF"/>
                </a:solidFill>
              </a:defRPr>
            </a:lvl3pPr>
            <a:lvl4pPr indent="-234950">
              <a:spcBef>
                <a:spcPts val="900"/>
              </a:spcBef>
              <a:buClrTx/>
              <a:buSzPts val="100"/>
              <a:buFontTx/>
              <a:defRPr sz="100">
                <a:solidFill>
                  <a:srgbClr val="FFFFFF"/>
                </a:solidFill>
              </a:defRPr>
            </a:lvl4pPr>
            <a:lvl5pPr indent="-234950">
              <a:spcBef>
                <a:spcPts val="900"/>
              </a:spcBef>
              <a:buClrTx/>
              <a:buSzPts val="100"/>
              <a:buFontTx/>
              <a:defRPr sz="100">
                <a:solidFill>
                  <a:srgbClr val="FFFFFF"/>
                </a:solidFill>
              </a:defRPr>
            </a:lvl5pPr>
          </a:lstStyle>
          <a:p>
            <a:r>
              <a:t>Textebene 1</a:t>
            </a:r>
          </a:p>
          <a:p>
            <a:pPr lvl="1"/>
            <a:r>
              <a:t>Textebene 2</a:t>
            </a:r>
          </a:p>
          <a:p>
            <a:pPr lvl="2"/>
            <a:r>
              <a:t>Textebene 3</a:t>
            </a:r>
          </a:p>
          <a:p>
            <a:pPr lvl="3"/>
            <a:r>
              <a:t>Textebene 4</a:t>
            </a:r>
          </a:p>
          <a:p>
            <a:pPr lvl="4"/>
            <a:r>
              <a:t>Textebene 5</a:t>
            </a:r>
          </a:p>
        </p:txBody>
      </p:sp>
      <p:sp>
        <p:nvSpPr>
          <p:cNvPr id="221" name="Google Shape;154;p16"/>
          <p:cNvSpPr txBox="1">
            <a:spLocks noGrp="1"/>
          </p:cNvSpPr>
          <p:nvPr>
            <p:ph type="body" sz="quarter" idx="22"/>
          </p:nvPr>
        </p:nvSpPr>
        <p:spPr>
          <a:xfrm rot="13476889">
            <a:off x="3327887" y="-507500"/>
            <a:ext cx="27002" cy="3434666"/>
          </a:xfrm>
          <a:prstGeom prst="rect">
            <a:avLst/>
          </a:prstGeom>
          <a:solidFill>
            <a:schemeClr val="accent4"/>
          </a:solidFill>
        </p:spPr>
        <p:txBody>
          <a:bodyPr lIns="0" tIns="0" rIns="0" bIns="0"/>
          <a:lstStyle/>
          <a:p>
            <a:endParaRPr/>
          </a:p>
        </p:txBody>
      </p:sp>
      <p:sp>
        <p:nvSpPr>
          <p:cNvPr id="222" name="Google Shape;155;p16"/>
          <p:cNvSpPr txBox="1">
            <a:spLocks noGrp="1"/>
          </p:cNvSpPr>
          <p:nvPr>
            <p:ph type="body" sz="quarter" idx="23"/>
          </p:nvPr>
        </p:nvSpPr>
        <p:spPr>
          <a:xfrm>
            <a:off x="1239391" y="3082750"/>
            <a:ext cx="2508748" cy="692499"/>
          </a:xfrm>
          <a:prstGeom prst="rect">
            <a:avLst/>
          </a:prstGeom>
        </p:spPr>
        <p:txBody>
          <a:bodyPr lIns="0" tIns="0" rIns="0" bIns="0"/>
          <a:lstStyle/>
          <a:p>
            <a:endParaRPr/>
          </a:p>
        </p:txBody>
      </p:sp>
      <p:sp>
        <p:nvSpPr>
          <p:cNvPr id="223" name="Google Shape;157;p16"/>
          <p:cNvSpPr/>
          <p:nvPr/>
        </p:nvSpPr>
        <p:spPr>
          <a:xfrm>
            <a:off x="8109759" y="6169119"/>
            <a:ext cx="516667" cy="6888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169" y="0"/>
                </a:lnTo>
                <a:lnTo>
                  <a:pt x="21600" y="0"/>
                </a:lnTo>
                <a:lnTo>
                  <a:pt x="431" y="21600"/>
                </a:lnTo>
                <a:close/>
              </a:path>
            </a:pathLst>
          </a:custGeom>
          <a:solidFill>
            <a:srgbClr val="FFFFFF"/>
          </a:solidFill>
          <a:ln w="12700">
            <a:miter lim="400000"/>
          </a:ln>
        </p:spPr>
        <p:txBody>
          <a:bodyPr lIns="0" tIns="0" rIns="0" bIns="0" anchor="ctr"/>
          <a:lstStyle/>
          <a:p>
            <a:pPr>
              <a:defRPr sz="100">
                <a:solidFill>
                  <a:schemeClr val="accent4"/>
                </a:solidFill>
                <a:latin typeface="Helvetica Neue"/>
                <a:ea typeface="Helvetica Neue"/>
                <a:cs typeface="Helvetica Neue"/>
                <a:sym typeface="Helvetica Neue"/>
              </a:defRPr>
            </a:pPr>
            <a:endParaRPr/>
          </a:p>
        </p:txBody>
      </p:sp>
      <p:sp>
        <p:nvSpPr>
          <p:cNvPr id="224" name="Google Shape;158;p16"/>
          <p:cNvSpPr txBox="1">
            <a:spLocks noGrp="1"/>
          </p:cNvSpPr>
          <p:nvPr>
            <p:ph type="body" sz="quarter" idx="24"/>
          </p:nvPr>
        </p:nvSpPr>
        <p:spPr>
          <a:xfrm>
            <a:off x="8283647" y="6507836"/>
            <a:ext cx="11213" cy="11455"/>
          </a:xfrm>
          <a:prstGeom prst="rect">
            <a:avLst/>
          </a:prstGeom>
          <a:solidFill>
            <a:srgbClr val="FFFFFF"/>
          </a:solidFill>
        </p:spPr>
        <p:txBody>
          <a:bodyPr lIns="0" tIns="0" rIns="0" bIns="0"/>
          <a:lstStyle/>
          <a:p>
            <a:pPr marL="182880" indent="-125730" defTabSz="365760">
              <a:spcBef>
                <a:spcPts val="1100"/>
              </a:spcBef>
              <a:buSzPts val="900"/>
              <a:defRPr sz="960"/>
            </a:pPr>
            <a:endParaRPr/>
          </a:p>
        </p:txBody>
      </p:sp>
      <p:sp>
        <p:nvSpPr>
          <p:cNvPr id="225" name="Google Shape;159;p16"/>
          <p:cNvSpPr txBox="1">
            <a:spLocks noGrp="1"/>
          </p:cNvSpPr>
          <p:nvPr>
            <p:ph type="body" sz="quarter" idx="25"/>
          </p:nvPr>
        </p:nvSpPr>
        <p:spPr>
          <a:xfrm>
            <a:off x="223600" y="6111090"/>
            <a:ext cx="1991481" cy="315542"/>
          </a:xfrm>
          <a:prstGeom prst="rect">
            <a:avLst/>
          </a:prstGeom>
          <a:blipFill>
            <a:blip r:embed="rId3"/>
            <a:stretch>
              <a:fillRect/>
            </a:stretch>
          </a:blipFill>
        </p:spPr>
        <p:txBody>
          <a:bodyPr lIns="0" tIns="0" rIns="0" bIns="0" anchor="t"/>
          <a:lstStyle/>
          <a:p>
            <a:pPr marL="402336" indent="-276606" defTabSz="804672">
              <a:spcBef>
                <a:spcPts val="2500"/>
              </a:spcBef>
              <a:buSzPts val="2100"/>
              <a:defRPr sz="2112"/>
            </a:pPr>
            <a:endParaRPr/>
          </a:p>
        </p:txBody>
      </p:sp>
      <p:sp>
        <p:nvSpPr>
          <p:cNvPr id="226"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pic>
        <p:nvPicPr>
          <p:cNvPr id="233" name="Google Shape;161;p17" descr="Google Shape;161;p17"/>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236" name="Google Shape;162;p17"/>
          <p:cNvGrpSpPr/>
          <p:nvPr/>
        </p:nvGrpSpPr>
        <p:grpSpPr>
          <a:xfrm>
            <a:off x="7952078" y="6167709"/>
            <a:ext cx="674348" cy="690302"/>
            <a:chOff x="0" y="0"/>
            <a:chExt cx="674347" cy="690301"/>
          </a:xfrm>
        </p:grpSpPr>
        <p:sp>
          <p:nvSpPr>
            <p:cNvPr id="234" name="Google Shape;163;p17"/>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235" name="Google Shape;164;p17"/>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237" name="Textebene 1…"/>
          <p:cNvSpPr txBox="1">
            <a:spLocks noGrp="1"/>
          </p:cNvSpPr>
          <p:nvPr>
            <p:ph type="body" sz="quarter" idx="1"/>
          </p:nvPr>
        </p:nvSpPr>
        <p:spPr>
          <a:xfrm>
            <a:off x="284840" y="5841036"/>
            <a:ext cx="509757" cy="76946"/>
          </a:xfrm>
          <a:prstGeom prst="rect">
            <a:avLst/>
          </a:prstGeom>
        </p:spPr>
        <p:txBody>
          <a:bodyPr lIns="0" tIns="0" rIns="0" bIns="0" anchor="b"/>
          <a:lstStyle>
            <a:lvl1pPr marL="228600" indent="0">
              <a:spcBef>
                <a:spcPts val="0"/>
              </a:spcBef>
              <a:buClrTx/>
              <a:buSzTx/>
              <a:buFontTx/>
              <a:buNone/>
              <a:defRPr sz="500"/>
            </a:lvl1pPr>
            <a:lvl2pPr indent="-260350">
              <a:spcBef>
                <a:spcPts val="0"/>
              </a:spcBef>
              <a:buClrTx/>
              <a:buSzPts val="500"/>
              <a:buFontTx/>
              <a:defRPr sz="500"/>
            </a:lvl2pPr>
            <a:lvl3pPr indent="-260350">
              <a:spcBef>
                <a:spcPts val="0"/>
              </a:spcBef>
              <a:buClrTx/>
              <a:buSzPts val="500"/>
              <a:buFontTx/>
              <a:defRPr sz="500"/>
            </a:lvl3pPr>
            <a:lvl4pPr indent="-260350">
              <a:spcBef>
                <a:spcPts val="0"/>
              </a:spcBef>
              <a:buClrTx/>
              <a:buSzPts val="500"/>
              <a:buFontTx/>
              <a:defRPr sz="500"/>
            </a:lvl4pPr>
            <a:lvl5pPr indent="-260350">
              <a:spcBef>
                <a:spcPts val="0"/>
              </a:spcBef>
              <a:buClrTx/>
              <a:buSzPts val="500"/>
              <a:buFontTx/>
              <a:defRPr sz="500"/>
            </a:lvl5pPr>
          </a:lstStyle>
          <a:p>
            <a:r>
              <a:t>Textebene 1</a:t>
            </a:r>
          </a:p>
          <a:p>
            <a:pPr lvl="1"/>
            <a:r>
              <a:t>Textebene 2</a:t>
            </a:r>
          </a:p>
          <a:p>
            <a:pPr lvl="2"/>
            <a:r>
              <a:t>Textebene 3</a:t>
            </a:r>
          </a:p>
          <a:p>
            <a:pPr lvl="3"/>
            <a:r>
              <a:t>Textebene 4</a:t>
            </a:r>
          </a:p>
          <a:p>
            <a:pPr lvl="4"/>
            <a:r>
              <a:t>Textebene 5</a:t>
            </a:r>
          </a:p>
        </p:txBody>
      </p:sp>
      <p:sp>
        <p:nvSpPr>
          <p:cNvPr id="238"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5" name="Titeltext"/>
          <p:cNvSpPr txBox="1">
            <a:spLocks noGrp="1"/>
          </p:cNvSpPr>
          <p:nvPr>
            <p:ph type="title"/>
          </p:nvPr>
        </p:nvSpPr>
        <p:spPr>
          <a:prstGeom prst="rect">
            <a:avLst/>
          </a:prstGeom>
        </p:spPr>
        <p:txBody>
          <a:bodyPr/>
          <a:lstStyle/>
          <a:p>
            <a:r>
              <a:t>Titeltext</a:t>
            </a:r>
          </a:p>
        </p:txBody>
      </p:sp>
      <p:sp>
        <p:nvSpPr>
          <p:cNvPr id="246"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247"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2">
    <p:spTree>
      <p:nvGrpSpPr>
        <p:cNvPr id="1" name=""/>
        <p:cNvGrpSpPr/>
        <p:nvPr/>
      </p:nvGrpSpPr>
      <p:grpSpPr>
        <a:xfrm>
          <a:off x="0" y="0"/>
          <a:ext cx="0" cy="0"/>
          <a:chOff x="0" y="0"/>
          <a:chExt cx="0" cy="0"/>
        </a:xfrm>
      </p:grpSpPr>
      <p:sp>
        <p:nvSpPr>
          <p:cNvPr id="254" name="Titeltext"/>
          <p:cNvSpPr txBox="1">
            <a:spLocks noGrp="1"/>
          </p:cNvSpPr>
          <p:nvPr>
            <p:ph type="title"/>
          </p:nvPr>
        </p:nvSpPr>
        <p:spPr>
          <a:prstGeom prst="rect">
            <a:avLst/>
          </a:prstGeom>
        </p:spPr>
        <p:txBody>
          <a:bodyPr/>
          <a:lstStyle>
            <a:lvl1pPr>
              <a:defRPr>
                <a:latin typeface="Helvetica Neue"/>
                <a:ea typeface="Helvetica Neue"/>
                <a:cs typeface="Helvetica Neue"/>
                <a:sym typeface="Helvetica Neue"/>
              </a:defRPr>
            </a:lvl1pPr>
          </a:lstStyle>
          <a:p>
            <a:r>
              <a:t>Titeltext</a:t>
            </a:r>
          </a:p>
        </p:txBody>
      </p:sp>
      <p:sp>
        <p:nvSpPr>
          <p:cNvPr id="255" name="Textebene 1…"/>
          <p:cNvSpPr txBox="1">
            <a:spLocks noGrp="1"/>
          </p:cNvSpPr>
          <p:nvPr>
            <p:ph type="body" idx="1"/>
          </p:nvPr>
        </p:nvSpPr>
        <p:spPr>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256" name="Folien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grpSp>
        <p:nvGrpSpPr>
          <p:cNvPr id="25" name="Google Shape;19;p3"/>
          <p:cNvGrpSpPr/>
          <p:nvPr/>
        </p:nvGrpSpPr>
        <p:grpSpPr>
          <a:xfrm>
            <a:off x="7952078" y="6167709"/>
            <a:ext cx="674348" cy="690302"/>
            <a:chOff x="0" y="0"/>
            <a:chExt cx="674347" cy="690301"/>
          </a:xfrm>
        </p:grpSpPr>
        <p:sp>
          <p:nvSpPr>
            <p:cNvPr id="23" name="Google Shape;20;p3"/>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24" name="Google Shape;21;p3"/>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26" name="Titeltext"/>
          <p:cNvSpPr txBox="1">
            <a:spLocks noGrp="1"/>
          </p:cNvSpPr>
          <p:nvPr>
            <p:ph type="title"/>
          </p:nvPr>
        </p:nvSpPr>
        <p:spPr>
          <a:xfrm>
            <a:off x="284836" y="615312"/>
            <a:ext cx="8574326" cy="369334"/>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27" name="Textebene 1…"/>
          <p:cNvSpPr txBox="1">
            <a:spLocks noGrp="1"/>
          </p:cNvSpPr>
          <p:nvPr>
            <p:ph type="body" idx="1"/>
          </p:nvPr>
        </p:nvSpPr>
        <p:spPr>
          <a:xfrm>
            <a:off x="284836" y="1855366"/>
            <a:ext cx="8574326" cy="3877891"/>
          </a:xfrm>
          <a:prstGeom prst="rect">
            <a:avLst/>
          </a:prstGeom>
        </p:spPr>
        <p:txBody>
          <a:bodyPr lIns="0" tIns="0" rIns="0" bIns="0" anchor="t"/>
          <a:lstStyle>
            <a:lvl1pPr marL="228600" indent="0">
              <a:spcBef>
                <a:spcPts val="900"/>
              </a:spcBef>
              <a:buClrTx/>
              <a:buSzTx/>
              <a:buFontTx/>
              <a:buNone/>
              <a:defRPr sz="1200"/>
            </a:lvl1pPr>
            <a:lvl2pPr indent="-304800">
              <a:spcBef>
                <a:spcPts val="900"/>
              </a:spcBef>
              <a:buClrTx/>
              <a:buSzPts val="1200"/>
              <a:buFontTx/>
              <a:defRPr sz="1200"/>
            </a:lvl2pPr>
            <a:lvl3pPr indent="-304800">
              <a:spcBef>
                <a:spcPts val="900"/>
              </a:spcBef>
              <a:buClrTx/>
              <a:buSzPts val="1200"/>
              <a:buFontTx/>
              <a:defRPr sz="1200"/>
            </a:lvl3pPr>
            <a:lvl4pPr indent="-304800">
              <a:spcBef>
                <a:spcPts val="900"/>
              </a:spcBef>
              <a:buClrTx/>
              <a:buSzPts val="1200"/>
              <a:buFontTx/>
              <a:defRPr sz="1200"/>
            </a:lvl4pPr>
            <a:lvl5pPr indent="-304800">
              <a:spcBef>
                <a:spcPts val="900"/>
              </a:spcBef>
              <a:buClrTx/>
              <a:buSzPts val="1200"/>
              <a:buFontTx/>
              <a:defRPr sz="1200"/>
            </a:lvl5pPr>
          </a:lstStyle>
          <a:p>
            <a:r>
              <a:t>Textebene 1</a:t>
            </a:r>
          </a:p>
          <a:p>
            <a:pPr lvl="1"/>
            <a:r>
              <a:t>Textebene 2</a:t>
            </a:r>
          </a:p>
          <a:p>
            <a:pPr lvl="2"/>
            <a:r>
              <a:t>Textebene 3</a:t>
            </a:r>
          </a:p>
          <a:p>
            <a:pPr lvl="3"/>
            <a:r>
              <a:t>Textebene 4</a:t>
            </a:r>
          </a:p>
          <a:p>
            <a:pPr lvl="4"/>
            <a:r>
              <a:t>Textebene 5</a:t>
            </a:r>
          </a:p>
        </p:txBody>
      </p:sp>
      <p:sp>
        <p:nvSpPr>
          <p:cNvPr id="28"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folie 02">
    <p:spTree>
      <p:nvGrpSpPr>
        <p:cNvPr id="1" name=""/>
        <p:cNvGrpSpPr/>
        <p:nvPr/>
      </p:nvGrpSpPr>
      <p:grpSpPr>
        <a:xfrm>
          <a:off x="0" y="0"/>
          <a:ext cx="0" cy="0"/>
          <a:chOff x="0" y="0"/>
          <a:chExt cx="0" cy="0"/>
        </a:xfrm>
      </p:grpSpPr>
      <p:sp>
        <p:nvSpPr>
          <p:cNvPr id="35" name="Google Shape;28;p4"/>
          <p:cNvSpPr>
            <a:spLocks noGrp="1"/>
          </p:cNvSpPr>
          <p:nvPr>
            <p:ph type="pic" sz="half" idx="21"/>
          </p:nvPr>
        </p:nvSpPr>
        <p:spPr>
          <a:xfrm>
            <a:off x="1157671" y="1050201"/>
            <a:ext cx="4757598" cy="4757598"/>
          </a:xfrm>
          <a:prstGeom prst="rect">
            <a:avLst/>
          </a:prstGeom>
        </p:spPr>
        <p:txBody>
          <a:bodyPr lIns="91439" tIns="45719" rIns="91439" bIns="45719" anchor="t">
            <a:noAutofit/>
          </a:bodyPr>
          <a:lstStyle/>
          <a:p>
            <a:endParaRPr/>
          </a:p>
        </p:txBody>
      </p:sp>
      <p:sp>
        <p:nvSpPr>
          <p:cNvPr id="36" name="Titeltext"/>
          <p:cNvSpPr txBox="1">
            <a:spLocks noGrp="1"/>
          </p:cNvSpPr>
          <p:nvPr>
            <p:ph type="title"/>
          </p:nvPr>
        </p:nvSpPr>
        <p:spPr>
          <a:xfrm>
            <a:off x="251521" y="2287065"/>
            <a:ext cx="5776275" cy="346251"/>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37" name="Textebene 1…"/>
          <p:cNvSpPr txBox="1">
            <a:spLocks noGrp="1"/>
          </p:cNvSpPr>
          <p:nvPr>
            <p:ph type="body" sz="quarter" idx="1"/>
          </p:nvPr>
        </p:nvSpPr>
        <p:spPr>
          <a:xfrm>
            <a:off x="251521" y="3840245"/>
            <a:ext cx="5776275" cy="153890"/>
          </a:xfrm>
          <a:prstGeom prst="rect">
            <a:avLst/>
          </a:prstGeom>
        </p:spPr>
        <p:txBody>
          <a:bodyPr lIns="0" tIns="0" rIns="0" bIns="0" anchor="t"/>
          <a:lstStyle>
            <a:lvl1pPr marL="228600" indent="0">
              <a:spcBef>
                <a:spcPts val="0"/>
              </a:spcBef>
              <a:buClrTx/>
              <a:buSzTx/>
              <a:buFontTx/>
              <a:buNone/>
              <a:defRPr sz="1000"/>
            </a:lvl1pPr>
            <a:lvl2pPr marL="228600" indent="457200">
              <a:spcBef>
                <a:spcPts val="0"/>
              </a:spcBef>
              <a:buClrTx/>
              <a:buSzTx/>
              <a:buFontTx/>
              <a:buNone/>
              <a:defRPr sz="1000"/>
            </a:lvl2pPr>
            <a:lvl3pPr marL="228600" indent="914400">
              <a:spcBef>
                <a:spcPts val="0"/>
              </a:spcBef>
              <a:buClrTx/>
              <a:buSzTx/>
              <a:buFontTx/>
              <a:buNone/>
              <a:defRPr sz="1000"/>
            </a:lvl3pPr>
            <a:lvl4pPr marL="228600" indent="1371600">
              <a:spcBef>
                <a:spcPts val="0"/>
              </a:spcBef>
              <a:buClrTx/>
              <a:buSzTx/>
              <a:buFontTx/>
              <a:buNone/>
              <a:defRPr sz="1000"/>
            </a:lvl4pPr>
            <a:lvl5pPr marL="228600" indent="1828800">
              <a:spcBef>
                <a:spcPts val="0"/>
              </a:spcBef>
              <a:buClrTx/>
              <a:buSzTx/>
              <a:buFontTx/>
              <a:buNone/>
              <a:defRPr sz="1000"/>
            </a:lvl5pPr>
          </a:lstStyle>
          <a:p>
            <a:r>
              <a:t>Textebene 1</a:t>
            </a:r>
          </a:p>
          <a:p>
            <a:pPr lvl="1"/>
            <a:r>
              <a:t>Textebene 2</a:t>
            </a:r>
          </a:p>
          <a:p>
            <a:pPr lvl="2"/>
            <a:r>
              <a:t>Textebene 3</a:t>
            </a:r>
          </a:p>
          <a:p>
            <a:pPr lvl="3"/>
            <a:r>
              <a:t>Textebene 4</a:t>
            </a:r>
          </a:p>
          <a:p>
            <a:pPr lvl="4"/>
            <a:r>
              <a:t>Textebene 5</a:t>
            </a:r>
          </a:p>
        </p:txBody>
      </p:sp>
      <p:pic>
        <p:nvPicPr>
          <p:cNvPr id="38" name="Google Shape;31;p4" descr="Google Shape;31;p4"/>
          <p:cNvPicPr>
            <a:picLocks noChangeAspect="1"/>
          </p:cNvPicPr>
          <p:nvPr/>
        </p:nvPicPr>
        <p:blipFill>
          <a:blip r:embed="rId2"/>
          <a:stretch>
            <a:fillRect/>
          </a:stretch>
        </p:blipFill>
        <p:spPr>
          <a:xfrm>
            <a:off x="7225620" y="433485"/>
            <a:ext cx="1735069" cy="3099905"/>
          </a:xfrm>
          <a:prstGeom prst="rect">
            <a:avLst/>
          </a:prstGeom>
          <a:ln w="12700">
            <a:miter lim="400000"/>
          </a:ln>
        </p:spPr>
      </p:pic>
      <p:sp>
        <p:nvSpPr>
          <p:cNvPr id="39" name="Google Shape;32;p4"/>
          <p:cNvSpPr txBox="1"/>
          <p:nvPr/>
        </p:nvSpPr>
        <p:spPr>
          <a:xfrm rot="5400000">
            <a:off x="7822719" y="4859920"/>
            <a:ext cx="1223418" cy="18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200" b="1">
                <a:latin typeface="Helvetica Neue"/>
                <a:ea typeface="Helvetica Neue"/>
                <a:cs typeface="Helvetica Neue"/>
                <a:sym typeface="Helvetica Neue"/>
              </a:defRPr>
            </a:lvl1pPr>
          </a:lstStyle>
          <a:p>
            <a:r>
              <a:t>Studiere Zukunft</a:t>
            </a:r>
          </a:p>
        </p:txBody>
      </p:sp>
      <p:sp>
        <p:nvSpPr>
          <p:cNvPr id="40" name="Google Shape;33;p4"/>
          <p:cNvSpPr txBox="1">
            <a:spLocks noGrp="1"/>
          </p:cNvSpPr>
          <p:nvPr>
            <p:ph type="body" sz="quarter" idx="22"/>
          </p:nvPr>
        </p:nvSpPr>
        <p:spPr>
          <a:xfrm rot="2676888">
            <a:off x="1535258" y="3841343"/>
            <a:ext cx="27002" cy="3535532"/>
          </a:xfrm>
          <a:prstGeom prst="rect">
            <a:avLst/>
          </a:prstGeom>
          <a:solidFill>
            <a:schemeClr val="accent1"/>
          </a:solidFill>
        </p:spPr>
        <p:txBody>
          <a:bodyPr lIns="0" tIns="0" rIns="0" bIns="0"/>
          <a:lstStyle/>
          <a:p>
            <a:endParaRPr/>
          </a:p>
        </p:txBody>
      </p:sp>
      <p:sp>
        <p:nvSpPr>
          <p:cNvPr id="41" name="Foliennummer"/>
          <p:cNvSpPr txBox="1">
            <a:spLocks noGrp="1"/>
          </p:cNvSpPr>
          <p:nvPr>
            <p:ph type="sldNum" sz="quarter" idx="2"/>
          </p:nvPr>
        </p:nvSpPr>
        <p:spPr>
          <a:xfrm>
            <a:off x="6426199" y="6292850"/>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elfolie 03">
    <p:bg>
      <p:bgPr>
        <a:solidFill>
          <a:schemeClr val="accent4"/>
        </a:solidFill>
        <a:effectLst/>
      </p:bgPr>
    </p:bg>
    <p:spTree>
      <p:nvGrpSpPr>
        <p:cNvPr id="1" name=""/>
        <p:cNvGrpSpPr/>
        <p:nvPr/>
      </p:nvGrpSpPr>
      <p:grpSpPr>
        <a:xfrm>
          <a:off x="0" y="0"/>
          <a:ext cx="0" cy="0"/>
          <a:chOff x="0" y="0"/>
          <a:chExt cx="0" cy="0"/>
        </a:xfrm>
      </p:grpSpPr>
      <p:sp>
        <p:nvSpPr>
          <p:cNvPr id="48" name="Google Shape;36;p5"/>
          <p:cNvSpPr>
            <a:spLocks noGrp="1"/>
          </p:cNvSpPr>
          <p:nvPr>
            <p:ph type="pic" sz="half" idx="21"/>
          </p:nvPr>
        </p:nvSpPr>
        <p:spPr>
          <a:xfrm>
            <a:off x="2159250" y="1019732"/>
            <a:ext cx="4825500" cy="4818539"/>
          </a:xfrm>
          <a:prstGeom prst="rect">
            <a:avLst/>
          </a:prstGeom>
        </p:spPr>
        <p:txBody>
          <a:bodyPr lIns="91439" tIns="45719" rIns="91439" bIns="45719" anchor="t">
            <a:noAutofit/>
          </a:bodyPr>
          <a:lstStyle/>
          <a:p>
            <a:endParaRPr/>
          </a:p>
        </p:txBody>
      </p:sp>
      <p:sp>
        <p:nvSpPr>
          <p:cNvPr id="49" name="Titeltext"/>
          <p:cNvSpPr txBox="1">
            <a:spLocks noGrp="1"/>
          </p:cNvSpPr>
          <p:nvPr>
            <p:ph type="title"/>
          </p:nvPr>
        </p:nvSpPr>
        <p:spPr>
          <a:xfrm>
            <a:off x="1216056" y="2417790"/>
            <a:ext cx="5776277" cy="346251"/>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50" name="Textebene 1…"/>
          <p:cNvSpPr txBox="1">
            <a:spLocks noGrp="1"/>
          </p:cNvSpPr>
          <p:nvPr>
            <p:ph type="body" sz="quarter" idx="1"/>
          </p:nvPr>
        </p:nvSpPr>
        <p:spPr>
          <a:xfrm>
            <a:off x="1216056" y="3867346"/>
            <a:ext cx="5776277" cy="153890"/>
          </a:xfrm>
          <a:prstGeom prst="rect">
            <a:avLst/>
          </a:prstGeom>
        </p:spPr>
        <p:txBody>
          <a:bodyPr lIns="0" tIns="0" rIns="0" bIns="0" anchor="t"/>
          <a:lstStyle>
            <a:lvl1pPr marL="228600" indent="0">
              <a:spcBef>
                <a:spcPts val="0"/>
              </a:spcBef>
              <a:buClrTx/>
              <a:buSzTx/>
              <a:buFontTx/>
              <a:buNone/>
              <a:defRPr sz="1000"/>
            </a:lvl1pPr>
            <a:lvl2pPr marL="228600" indent="457200">
              <a:spcBef>
                <a:spcPts val="0"/>
              </a:spcBef>
              <a:buClrTx/>
              <a:buSzTx/>
              <a:buFontTx/>
              <a:buNone/>
              <a:defRPr sz="1000"/>
            </a:lvl2pPr>
            <a:lvl3pPr marL="228600" indent="914400">
              <a:spcBef>
                <a:spcPts val="0"/>
              </a:spcBef>
              <a:buClrTx/>
              <a:buSzTx/>
              <a:buFontTx/>
              <a:buNone/>
              <a:defRPr sz="1000"/>
            </a:lvl3pPr>
            <a:lvl4pPr marL="228600" indent="1371600">
              <a:spcBef>
                <a:spcPts val="0"/>
              </a:spcBef>
              <a:buClrTx/>
              <a:buSzTx/>
              <a:buFontTx/>
              <a:buNone/>
              <a:defRPr sz="1000"/>
            </a:lvl4pPr>
            <a:lvl5pPr marL="228600" indent="1828800">
              <a:spcBef>
                <a:spcPts val="0"/>
              </a:spcBef>
              <a:buClrTx/>
              <a:buSzTx/>
              <a:buFontTx/>
              <a:buNone/>
              <a:defRPr sz="1000"/>
            </a:lvl5pPr>
          </a:lstStyle>
          <a:p>
            <a:r>
              <a:t>Textebene 1</a:t>
            </a:r>
          </a:p>
          <a:p>
            <a:pPr lvl="1"/>
            <a:r>
              <a:t>Textebene 2</a:t>
            </a:r>
          </a:p>
          <a:p>
            <a:pPr lvl="2"/>
            <a:r>
              <a:t>Textebene 3</a:t>
            </a:r>
          </a:p>
          <a:p>
            <a:pPr lvl="3"/>
            <a:r>
              <a:t>Textebene 4</a:t>
            </a:r>
          </a:p>
          <a:p>
            <a:pPr lvl="4"/>
            <a:r>
              <a:t>Textebene 5</a:t>
            </a:r>
          </a:p>
        </p:txBody>
      </p:sp>
      <p:sp>
        <p:nvSpPr>
          <p:cNvPr id="51" name="Google Shape;39;p5"/>
          <p:cNvSpPr txBox="1">
            <a:spLocks noGrp="1"/>
          </p:cNvSpPr>
          <p:nvPr>
            <p:ph type="body" sz="quarter" idx="22"/>
          </p:nvPr>
        </p:nvSpPr>
        <p:spPr>
          <a:xfrm rot="2676888">
            <a:off x="3361090" y="3840700"/>
            <a:ext cx="27002" cy="3539984"/>
          </a:xfrm>
          <a:prstGeom prst="rect">
            <a:avLst/>
          </a:prstGeom>
          <a:solidFill>
            <a:schemeClr val="accent3"/>
          </a:solidFill>
        </p:spPr>
        <p:txBody>
          <a:bodyPr lIns="0" tIns="0" rIns="0" bIns="0"/>
          <a:lstStyle/>
          <a:p>
            <a:endParaRPr/>
          </a:p>
        </p:txBody>
      </p:sp>
      <p:sp>
        <p:nvSpPr>
          <p:cNvPr id="52" name="Google Shape;40;p5"/>
          <p:cNvSpPr txBox="1"/>
          <p:nvPr/>
        </p:nvSpPr>
        <p:spPr>
          <a:xfrm rot="5400000">
            <a:off x="7822719" y="4859920"/>
            <a:ext cx="1223418" cy="18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200" b="1">
                <a:solidFill>
                  <a:srgbClr val="FFFFFF"/>
                </a:solidFill>
                <a:latin typeface="Helvetica Neue"/>
                <a:ea typeface="Helvetica Neue"/>
                <a:cs typeface="Helvetica Neue"/>
                <a:sym typeface="Helvetica Neue"/>
              </a:defRPr>
            </a:lvl1pPr>
          </a:lstStyle>
          <a:p>
            <a:r>
              <a:t>Studiere Zukunft</a:t>
            </a:r>
          </a:p>
        </p:txBody>
      </p:sp>
      <p:pic>
        <p:nvPicPr>
          <p:cNvPr id="53" name="Google Shape;41;p5" descr="Google Shape;41;p5"/>
          <p:cNvPicPr>
            <a:picLocks noChangeAspect="1"/>
          </p:cNvPicPr>
          <p:nvPr/>
        </p:nvPicPr>
        <p:blipFill>
          <a:blip r:embed="rId2"/>
          <a:stretch>
            <a:fillRect/>
          </a:stretch>
        </p:blipFill>
        <p:spPr>
          <a:xfrm>
            <a:off x="7225762" y="433485"/>
            <a:ext cx="1734925" cy="3099905"/>
          </a:xfrm>
          <a:prstGeom prst="rect">
            <a:avLst/>
          </a:prstGeom>
          <a:ln w="12700">
            <a:miter lim="400000"/>
          </a:ln>
        </p:spPr>
      </p:pic>
      <p:sp>
        <p:nvSpPr>
          <p:cNvPr id="54" name="Foliennummer"/>
          <p:cNvSpPr txBox="1">
            <a:spLocks noGrp="1"/>
          </p:cNvSpPr>
          <p:nvPr>
            <p:ph type="sldNum" sz="quarter" idx="2"/>
          </p:nvPr>
        </p:nvSpPr>
        <p:spPr>
          <a:xfrm>
            <a:off x="6426199" y="6292850"/>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folie 04">
    <p:bg>
      <p:bgPr>
        <a:solidFill>
          <a:schemeClr val="accent1"/>
        </a:solidFill>
        <a:effectLst/>
      </p:bgPr>
    </p:bg>
    <p:spTree>
      <p:nvGrpSpPr>
        <p:cNvPr id="1" name=""/>
        <p:cNvGrpSpPr/>
        <p:nvPr/>
      </p:nvGrpSpPr>
      <p:grpSpPr>
        <a:xfrm>
          <a:off x="0" y="0"/>
          <a:ext cx="0" cy="0"/>
          <a:chOff x="0" y="0"/>
          <a:chExt cx="0" cy="0"/>
        </a:xfrm>
      </p:grpSpPr>
      <p:sp>
        <p:nvSpPr>
          <p:cNvPr id="61" name="Google Shape;44;p6"/>
          <p:cNvSpPr>
            <a:spLocks noGrp="1"/>
          </p:cNvSpPr>
          <p:nvPr>
            <p:ph type="pic" sz="half" idx="21"/>
          </p:nvPr>
        </p:nvSpPr>
        <p:spPr>
          <a:xfrm>
            <a:off x="2501999" y="1358999"/>
            <a:ext cx="4140002" cy="4140002"/>
          </a:xfrm>
          <a:prstGeom prst="rect">
            <a:avLst/>
          </a:prstGeom>
        </p:spPr>
        <p:txBody>
          <a:bodyPr lIns="91439" tIns="45719" rIns="91439" bIns="45719" anchor="t">
            <a:noAutofit/>
          </a:bodyPr>
          <a:lstStyle/>
          <a:p>
            <a:endParaRPr/>
          </a:p>
        </p:txBody>
      </p:sp>
      <p:sp>
        <p:nvSpPr>
          <p:cNvPr id="62" name="Titeltext"/>
          <p:cNvSpPr txBox="1">
            <a:spLocks noGrp="1"/>
          </p:cNvSpPr>
          <p:nvPr>
            <p:ph type="title"/>
          </p:nvPr>
        </p:nvSpPr>
        <p:spPr>
          <a:xfrm>
            <a:off x="1216056" y="2417790"/>
            <a:ext cx="5776277" cy="346251"/>
          </a:xfrm>
          <a:prstGeom prst="rect">
            <a:avLst/>
          </a:prstGeom>
        </p:spPr>
        <p:txBody>
          <a:bodyPr lIns="0" tIns="0" rIns="0" bIns="0" anchor="t"/>
          <a:lstStyle>
            <a:lvl1pPr algn="l">
              <a:defRPr sz="2400" b="1">
                <a:latin typeface="Helvetica Neue"/>
                <a:ea typeface="Helvetica Neue"/>
                <a:cs typeface="Helvetica Neue"/>
                <a:sym typeface="Helvetica Neue"/>
              </a:defRPr>
            </a:lvl1pPr>
          </a:lstStyle>
          <a:p>
            <a:r>
              <a:t>Titeltext</a:t>
            </a:r>
          </a:p>
        </p:txBody>
      </p:sp>
      <p:sp>
        <p:nvSpPr>
          <p:cNvPr id="63" name="Textebene 1…"/>
          <p:cNvSpPr txBox="1">
            <a:spLocks noGrp="1"/>
          </p:cNvSpPr>
          <p:nvPr>
            <p:ph type="body" sz="quarter" idx="1"/>
          </p:nvPr>
        </p:nvSpPr>
        <p:spPr>
          <a:xfrm>
            <a:off x="1216056" y="3867346"/>
            <a:ext cx="5776277" cy="153890"/>
          </a:xfrm>
          <a:prstGeom prst="rect">
            <a:avLst/>
          </a:prstGeom>
        </p:spPr>
        <p:txBody>
          <a:bodyPr lIns="0" tIns="0" rIns="0" bIns="0" anchor="t"/>
          <a:lstStyle>
            <a:lvl1pPr marL="228600" indent="0">
              <a:spcBef>
                <a:spcPts val="0"/>
              </a:spcBef>
              <a:buClrTx/>
              <a:buSzTx/>
              <a:buFontTx/>
              <a:buNone/>
              <a:defRPr sz="1000"/>
            </a:lvl1pPr>
            <a:lvl2pPr marL="228600" indent="457200">
              <a:spcBef>
                <a:spcPts val="0"/>
              </a:spcBef>
              <a:buClrTx/>
              <a:buSzTx/>
              <a:buFontTx/>
              <a:buNone/>
              <a:defRPr sz="1000"/>
            </a:lvl2pPr>
            <a:lvl3pPr marL="228600" indent="914400">
              <a:spcBef>
                <a:spcPts val="0"/>
              </a:spcBef>
              <a:buClrTx/>
              <a:buSzTx/>
              <a:buFontTx/>
              <a:buNone/>
              <a:defRPr sz="1000"/>
            </a:lvl3pPr>
            <a:lvl4pPr marL="228600" indent="1371600">
              <a:spcBef>
                <a:spcPts val="0"/>
              </a:spcBef>
              <a:buClrTx/>
              <a:buSzTx/>
              <a:buFontTx/>
              <a:buNone/>
              <a:defRPr sz="1000"/>
            </a:lvl4pPr>
            <a:lvl5pPr marL="228600" indent="1828800">
              <a:spcBef>
                <a:spcPts val="0"/>
              </a:spcBef>
              <a:buClrTx/>
              <a:buSzTx/>
              <a:buFontTx/>
              <a:buNone/>
              <a:defRPr sz="1000"/>
            </a:lvl5pPr>
          </a:lstStyle>
          <a:p>
            <a:r>
              <a:t>Textebene 1</a:t>
            </a:r>
          </a:p>
          <a:p>
            <a:pPr lvl="1"/>
            <a:r>
              <a:t>Textebene 2</a:t>
            </a:r>
          </a:p>
          <a:p>
            <a:pPr lvl="2"/>
            <a:r>
              <a:t>Textebene 3</a:t>
            </a:r>
          </a:p>
          <a:p>
            <a:pPr lvl="3"/>
            <a:r>
              <a:t>Textebene 4</a:t>
            </a:r>
          </a:p>
          <a:p>
            <a:pPr lvl="4"/>
            <a:r>
              <a:t>Textebene 5</a:t>
            </a:r>
          </a:p>
        </p:txBody>
      </p:sp>
      <p:sp>
        <p:nvSpPr>
          <p:cNvPr id="64" name="Google Shape;47;p6"/>
          <p:cNvSpPr txBox="1">
            <a:spLocks noGrp="1"/>
          </p:cNvSpPr>
          <p:nvPr>
            <p:ph type="body" sz="quarter" idx="22"/>
          </p:nvPr>
        </p:nvSpPr>
        <p:spPr>
          <a:xfrm rot="2676888">
            <a:off x="3361090" y="3840700"/>
            <a:ext cx="27002" cy="3539984"/>
          </a:xfrm>
          <a:prstGeom prst="rect">
            <a:avLst/>
          </a:prstGeom>
          <a:solidFill>
            <a:schemeClr val="accent4"/>
          </a:solidFill>
        </p:spPr>
        <p:txBody>
          <a:bodyPr lIns="0" tIns="0" rIns="0" bIns="0"/>
          <a:lstStyle/>
          <a:p>
            <a:endParaRPr/>
          </a:p>
        </p:txBody>
      </p:sp>
      <p:sp>
        <p:nvSpPr>
          <p:cNvPr id="65" name="Google Shape;48;p6"/>
          <p:cNvSpPr txBox="1"/>
          <p:nvPr/>
        </p:nvSpPr>
        <p:spPr>
          <a:xfrm rot="5400000">
            <a:off x="7822719" y="4859920"/>
            <a:ext cx="1223418" cy="18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200" b="1">
                <a:solidFill>
                  <a:srgbClr val="FFFFFF"/>
                </a:solidFill>
                <a:latin typeface="Helvetica Neue"/>
                <a:ea typeface="Helvetica Neue"/>
                <a:cs typeface="Helvetica Neue"/>
                <a:sym typeface="Helvetica Neue"/>
              </a:defRPr>
            </a:lvl1pPr>
          </a:lstStyle>
          <a:p>
            <a:r>
              <a:t>Studiere Zukunft</a:t>
            </a:r>
          </a:p>
        </p:txBody>
      </p:sp>
      <p:pic>
        <p:nvPicPr>
          <p:cNvPr id="66" name="Google Shape;49;p6" descr="Google Shape;49;p6"/>
          <p:cNvPicPr>
            <a:picLocks noChangeAspect="1"/>
          </p:cNvPicPr>
          <p:nvPr/>
        </p:nvPicPr>
        <p:blipFill>
          <a:blip r:embed="rId2"/>
          <a:stretch>
            <a:fillRect/>
          </a:stretch>
        </p:blipFill>
        <p:spPr>
          <a:xfrm>
            <a:off x="7225762" y="433485"/>
            <a:ext cx="1734925" cy="3099905"/>
          </a:xfrm>
          <a:prstGeom prst="rect">
            <a:avLst/>
          </a:prstGeom>
          <a:ln w="12700">
            <a:miter lim="400000"/>
          </a:ln>
        </p:spPr>
      </p:pic>
      <p:sp>
        <p:nvSpPr>
          <p:cNvPr id="67" name="Foliennummer"/>
          <p:cNvSpPr txBox="1">
            <a:spLocks noGrp="1"/>
          </p:cNvSpPr>
          <p:nvPr>
            <p:ph type="sldNum" sz="quarter" idx="2"/>
          </p:nvPr>
        </p:nvSpPr>
        <p:spPr>
          <a:xfrm>
            <a:off x="6426199" y="6292850"/>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Kapiteltrenner 01">
    <p:bg>
      <p:bgPr>
        <a:solidFill>
          <a:schemeClr val="accent1"/>
        </a:solidFill>
        <a:effectLst/>
      </p:bgPr>
    </p:bg>
    <p:spTree>
      <p:nvGrpSpPr>
        <p:cNvPr id="1" name=""/>
        <p:cNvGrpSpPr/>
        <p:nvPr/>
      </p:nvGrpSpPr>
      <p:grpSpPr>
        <a:xfrm>
          <a:off x="0" y="0"/>
          <a:ext cx="0" cy="0"/>
          <a:chOff x="0" y="0"/>
          <a:chExt cx="0" cy="0"/>
        </a:xfrm>
      </p:grpSpPr>
      <p:pic>
        <p:nvPicPr>
          <p:cNvPr id="74" name="Google Shape;52;p7" descr="Google Shape;52;p7"/>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77" name="Google Shape;53;p7"/>
          <p:cNvGrpSpPr/>
          <p:nvPr/>
        </p:nvGrpSpPr>
        <p:grpSpPr>
          <a:xfrm>
            <a:off x="7952078" y="6167709"/>
            <a:ext cx="674348" cy="690302"/>
            <a:chOff x="0" y="0"/>
            <a:chExt cx="674347" cy="690301"/>
          </a:xfrm>
        </p:grpSpPr>
        <p:sp>
          <p:nvSpPr>
            <p:cNvPr id="75" name="Google Shape;54;p7"/>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76" name="Google Shape;55;p7"/>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78" name="Google Shape;56;p7"/>
          <p:cNvSpPr/>
          <p:nvPr/>
        </p:nvSpPr>
        <p:spPr>
          <a:xfrm>
            <a:off x="0" y="5821383"/>
            <a:ext cx="9144000" cy="1036623"/>
          </a:xfrm>
          <a:prstGeom prst="rect">
            <a:avLst/>
          </a:prstGeom>
          <a:solidFill>
            <a:schemeClr val="accent1"/>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79" name="Google Shape;57;p7"/>
          <p:cNvSpPr/>
          <p:nvPr/>
        </p:nvSpPr>
        <p:spPr>
          <a:xfrm rot="5400000">
            <a:off x="3976750" y="1487747"/>
            <a:ext cx="4816802" cy="3592803"/>
          </a:xfrm>
          <a:prstGeom prst="triangle">
            <a:avLst/>
          </a:prstGeom>
          <a:solidFill>
            <a:srgbClr val="FFFFFF"/>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80" name="Textebene 1…"/>
          <p:cNvSpPr txBox="1">
            <a:spLocks noGrp="1"/>
          </p:cNvSpPr>
          <p:nvPr>
            <p:ph type="body" sz="quarter" idx="1"/>
          </p:nvPr>
        </p:nvSpPr>
        <p:spPr>
          <a:xfrm>
            <a:off x="536974" y="3111024"/>
            <a:ext cx="8070058" cy="346251"/>
          </a:xfrm>
          <a:prstGeom prst="rect">
            <a:avLst/>
          </a:prstGeom>
        </p:spPr>
        <p:txBody>
          <a:bodyPr lIns="0" tIns="0" rIns="0" bIns="0"/>
          <a:lstStyle>
            <a:lvl1pPr marL="228600" indent="0">
              <a:spcBef>
                <a:spcPts val="0"/>
              </a:spcBef>
              <a:buClrTx/>
              <a:buSzTx/>
              <a:buFontTx/>
              <a:buNone/>
              <a:defRPr sz="2200" b="1"/>
            </a:lvl1pPr>
            <a:lvl2pPr indent="-368300">
              <a:spcBef>
                <a:spcPts val="0"/>
              </a:spcBef>
              <a:buClrTx/>
              <a:buSzPts val="2200"/>
              <a:buFontTx/>
              <a:defRPr sz="2200" b="1"/>
            </a:lvl2pPr>
            <a:lvl3pPr indent="-368300">
              <a:spcBef>
                <a:spcPts val="0"/>
              </a:spcBef>
              <a:buClrTx/>
              <a:buSzPts val="2200"/>
              <a:buFontTx/>
              <a:defRPr sz="2200" b="1"/>
            </a:lvl3pPr>
            <a:lvl4pPr indent="-368300">
              <a:spcBef>
                <a:spcPts val="0"/>
              </a:spcBef>
              <a:buClrTx/>
              <a:buSzPts val="2200"/>
              <a:buFontTx/>
              <a:defRPr sz="2200" b="1"/>
            </a:lvl4pPr>
            <a:lvl5pPr indent="-368300">
              <a:spcBef>
                <a:spcPts val="0"/>
              </a:spcBef>
              <a:buClrTx/>
              <a:buSzPts val="2200"/>
              <a:buFontTx/>
              <a:defRPr sz="2200" b="1"/>
            </a:lvl5pPr>
          </a:lstStyle>
          <a:p>
            <a:r>
              <a:t>Textebene 1</a:t>
            </a:r>
          </a:p>
          <a:p>
            <a:pPr lvl="1"/>
            <a:r>
              <a:t>Textebene 2</a:t>
            </a:r>
          </a:p>
          <a:p>
            <a:pPr lvl="2"/>
            <a:r>
              <a:t>Textebene 3</a:t>
            </a:r>
          </a:p>
          <a:p>
            <a:pPr lvl="3"/>
            <a:r>
              <a:t>Textebene 4</a:t>
            </a:r>
          </a:p>
          <a:p>
            <a:pPr lvl="4"/>
            <a:r>
              <a:t>Textebene 5</a:t>
            </a:r>
          </a:p>
        </p:txBody>
      </p:sp>
      <p:sp>
        <p:nvSpPr>
          <p:cNvPr id="81" name="Google Shape;59;p7"/>
          <p:cNvSpPr txBox="1">
            <a:spLocks noGrp="1"/>
          </p:cNvSpPr>
          <p:nvPr>
            <p:ph type="body" sz="quarter" idx="21"/>
          </p:nvPr>
        </p:nvSpPr>
        <p:spPr>
          <a:xfrm rot="13476889">
            <a:off x="6282751" y="-576927"/>
            <a:ext cx="27002" cy="3888002"/>
          </a:xfrm>
          <a:prstGeom prst="rect">
            <a:avLst/>
          </a:prstGeom>
          <a:solidFill>
            <a:schemeClr val="accent4"/>
          </a:solidFill>
        </p:spPr>
        <p:txBody>
          <a:bodyPr lIns="0" tIns="0" rIns="0" bIns="0"/>
          <a:lstStyle/>
          <a:p>
            <a:endParaRPr/>
          </a:p>
        </p:txBody>
      </p:sp>
      <p:pic>
        <p:nvPicPr>
          <p:cNvPr id="82" name="Google Shape;61;p7" descr="Google Shape;61;p7"/>
          <p:cNvPicPr>
            <a:picLocks noChangeAspect="1"/>
          </p:cNvPicPr>
          <p:nvPr/>
        </p:nvPicPr>
        <p:blipFill>
          <a:blip r:embed="rId3"/>
          <a:stretch>
            <a:fillRect/>
          </a:stretch>
        </p:blipFill>
        <p:spPr>
          <a:xfrm>
            <a:off x="269206" y="6150521"/>
            <a:ext cx="1887841" cy="230742"/>
          </a:xfrm>
          <a:prstGeom prst="rect">
            <a:avLst/>
          </a:prstGeom>
          <a:ln w="12700">
            <a:miter lim="400000"/>
          </a:ln>
        </p:spPr>
      </p:pic>
      <p:sp>
        <p:nvSpPr>
          <p:cNvPr id="83" name="Google Shape;62;p7"/>
          <p:cNvSpPr/>
          <p:nvPr/>
        </p:nvSpPr>
        <p:spPr>
          <a:xfrm>
            <a:off x="7952081" y="6169119"/>
            <a:ext cx="674346" cy="6888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169" y="0"/>
                </a:lnTo>
                <a:lnTo>
                  <a:pt x="21600" y="0"/>
                </a:lnTo>
                <a:lnTo>
                  <a:pt x="431" y="21600"/>
                </a:lnTo>
                <a:close/>
              </a:path>
            </a:pathLst>
          </a:custGeom>
          <a:solidFill>
            <a:srgbClr val="FFFFFF"/>
          </a:solidFill>
          <a:ln w="12700">
            <a:miter lim="400000"/>
          </a:ln>
        </p:spPr>
        <p:txBody>
          <a:bodyPr lIns="0" tIns="0" rIns="0" bIns="0" anchor="ctr"/>
          <a:lstStyle/>
          <a:p>
            <a:pPr>
              <a:defRPr sz="100">
                <a:solidFill>
                  <a:schemeClr val="accent4"/>
                </a:solidFill>
                <a:latin typeface="Helvetica Neue"/>
                <a:ea typeface="Helvetica Neue"/>
                <a:cs typeface="Helvetica Neue"/>
                <a:sym typeface="Helvetica Neue"/>
              </a:defRPr>
            </a:pPr>
            <a:endParaRPr/>
          </a:p>
        </p:txBody>
      </p:sp>
      <p:sp>
        <p:nvSpPr>
          <p:cNvPr id="84"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Kapiteltrenner 02">
    <p:bg>
      <p:bgPr>
        <a:solidFill>
          <a:schemeClr val="accent3"/>
        </a:solidFill>
        <a:effectLst/>
      </p:bgPr>
    </p:bg>
    <p:spTree>
      <p:nvGrpSpPr>
        <p:cNvPr id="1" name=""/>
        <p:cNvGrpSpPr/>
        <p:nvPr/>
      </p:nvGrpSpPr>
      <p:grpSpPr>
        <a:xfrm>
          <a:off x="0" y="0"/>
          <a:ext cx="0" cy="0"/>
          <a:chOff x="0" y="0"/>
          <a:chExt cx="0" cy="0"/>
        </a:xfrm>
      </p:grpSpPr>
      <p:pic>
        <p:nvPicPr>
          <p:cNvPr id="91" name="Google Shape;64;p8" descr="Google Shape;64;p8"/>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94" name="Google Shape;65;p8"/>
          <p:cNvGrpSpPr/>
          <p:nvPr/>
        </p:nvGrpSpPr>
        <p:grpSpPr>
          <a:xfrm>
            <a:off x="7952078" y="6167709"/>
            <a:ext cx="674348" cy="690302"/>
            <a:chOff x="0" y="0"/>
            <a:chExt cx="674347" cy="690301"/>
          </a:xfrm>
        </p:grpSpPr>
        <p:sp>
          <p:nvSpPr>
            <p:cNvPr id="92" name="Google Shape;66;p8"/>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93" name="Google Shape;67;p8"/>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95" name="Google Shape;68;p8"/>
          <p:cNvSpPr/>
          <p:nvPr/>
        </p:nvSpPr>
        <p:spPr>
          <a:xfrm>
            <a:off x="0" y="5821383"/>
            <a:ext cx="9144000" cy="1036623"/>
          </a:xfrm>
          <a:prstGeom prst="rect">
            <a:avLst/>
          </a:prstGeom>
          <a:solidFill>
            <a:schemeClr val="accent3"/>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96" name="Google Shape;69;p8"/>
          <p:cNvSpPr/>
          <p:nvPr/>
        </p:nvSpPr>
        <p:spPr>
          <a:xfrm rot="4487256">
            <a:off x="2073210" y="1274845"/>
            <a:ext cx="4997580" cy="43083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12" y="0"/>
                </a:lnTo>
                <a:lnTo>
                  <a:pt x="16188" y="0"/>
                </a:lnTo>
                <a:lnTo>
                  <a:pt x="21600" y="10800"/>
                </a:lnTo>
                <a:lnTo>
                  <a:pt x="16188" y="21600"/>
                </a:lnTo>
                <a:lnTo>
                  <a:pt x="5412" y="21600"/>
                </a:lnTo>
                <a:close/>
              </a:path>
            </a:pathLst>
          </a:custGeom>
          <a:solidFill>
            <a:srgbClr val="FFFFFF"/>
          </a:solidFill>
          <a:ln w="12700">
            <a:miter lim="400000"/>
          </a:ln>
        </p:spPr>
        <p:txBody>
          <a:bodyPr lIns="0" tIns="0" rIns="0" bIns="0" anchor="ctr"/>
          <a:lstStyle/>
          <a:p>
            <a:pPr algn="ctr">
              <a:defRPr sz="1300">
                <a:solidFill>
                  <a:srgbClr val="FFFFFF"/>
                </a:solidFill>
                <a:latin typeface="Helvetica Neue"/>
                <a:ea typeface="Helvetica Neue"/>
                <a:cs typeface="Helvetica Neue"/>
                <a:sym typeface="Helvetica Neue"/>
              </a:defRPr>
            </a:pPr>
            <a:endParaRPr/>
          </a:p>
        </p:txBody>
      </p:sp>
      <p:sp>
        <p:nvSpPr>
          <p:cNvPr id="97" name="Textebene 1…"/>
          <p:cNvSpPr txBox="1">
            <a:spLocks noGrp="1"/>
          </p:cNvSpPr>
          <p:nvPr>
            <p:ph type="body" sz="quarter" idx="1"/>
          </p:nvPr>
        </p:nvSpPr>
        <p:spPr>
          <a:xfrm>
            <a:off x="536974" y="3091757"/>
            <a:ext cx="8070058" cy="346251"/>
          </a:xfrm>
          <a:prstGeom prst="rect">
            <a:avLst/>
          </a:prstGeom>
        </p:spPr>
        <p:txBody>
          <a:bodyPr lIns="0" tIns="0" rIns="0" bIns="0"/>
          <a:lstStyle>
            <a:lvl1pPr marL="228600" indent="0">
              <a:spcBef>
                <a:spcPts val="0"/>
              </a:spcBef>
              <a:buClrTx/>
              <a:buSzTx/>
              <a:buFontTx/>
              <a:buNone/>
              <a:defRPr sz="2200" b="1"/>
            </a:lvl1pPr>
            <a:lvl2pPr indent="-368300">
              <a:spcBef>
                <a:spcPts val="0"/>
              </a:spcBef>
              <a:buClrTx/>
              <a:buSzPts val="2200"/>
              <a:buFontTx/>
              <a:defRPr sz="2200" b="1"/>
            </a:lvl2pPr>
            <a:lvl3pPr indent="-368300">
              <a:spcBef>
                <a:spcPts val="0"/>
              </a:spcBef>
              <a:buClrTx/>
              <a:buSzPts val="2200"/>
              <a:buFontTx/>
              <a:defRPr sz="2200" b="1"/>
            </a:lvl3pPr>
            <a:lvl4pPr indent="-368300">
              <a:spcBef>
                <a:spcPts val="0"/>
              </a:spcBef>
              <a:buClrTx/>
              <a:buSzPts val="2200"/>
              <a:buFontTx/>
              <a:defRPr sz="2200" b="1"/>
            </a:lvl4pPr>
            <a:lvl5pPr indent="-368300">
              <a:spcBef>
                <a:spcPts val="0"/>
              </a:spcBef>
              <a:buClrTx/>
              <a:buSzPts val="2200"/>
              <a:buFontTx/>
              <a:defRPr sz="2200" b="1"/>
            </a:lvl5pPr>
          </a:lstStyle>
          <a:p>
            <a:r>
              <a:t>Textebene 1</a:t>
            </a:r>
          </a:p>
          <a:p>
            <a:pPr lvl="1"/>
            <a:r>
              <a:t>Textebene 2</a:t>
            </a:r>
          </a:p>
          <a:p>
            <a:pPr lvl="2"/>
            <a:r>
              <a:t>Textebene 3</a:t>
            </a:r>
          </a:p>
          <a:p>
            <a:pPr lvl="3"/>
            <a:r>
              <a:t>Textebene 4</a:t>
            </a:r>
          </a:p>
          <a:p>
            <a:pPr lvl="4"/>
            <a:r>
              <a:t>Textebene 5</a:t>
            </a:r>
          </a:p>
        </p:txBody>
      </p:sp>
      <p:sp>
        <p:nvSpPr>
          <p:cNvPr id="98" name="Google Shape;71;p8"/>
          <p:cNvSpPr txBox="1">
            <a:spLocks noGrp="1"/>
          </p:cNvSpPr>
          <p:nvPr>
            <p:ph type="body" sz="quarter" idx="21"/>
          </p:nvPr>
        </p:nvSpPr>
        <p:spPr>
          <a:xfrm rot="13476889">
            <a:off x="4481109" y="-576927"/>
            <a:ext cx="27002" cy="3888002"/>
          </a:xfrm>
          <a:prstGeom prst="rect">
            <a:avLst/>
          </a:prstGeom>
          <a:solidFill>
            <a:schemeClr val="accent4"/>
          </a:solidFill>
        </p:spPr>
        <p:txBody>
          <a:bodyPr lIns="0" tIns="0" rIns="0" bIns="0"/>
          <a:lstStyle/>
          <a:p>
            <a:endParaRPr/>
          </a:p>
        </p:txBody>
      </p:sp>
      <p:pic>
        <p:nvPicPr>
          <p:cNvPr id="99" name="Google Shape;73;p8" descr="Google Shape;73;p8"/>
          <p:cNvPicPr>
            <a:picLocks noChangeAspect="1"/>
          </p:cNvPicPr>
          <p:nvPr/>
        </p:nvPicPr>
        <p:blipFill>
          <a:blip r:embed="rId3"/>
          <a:stretch>
            <a:fillRect/>
          </a:stretch>
        </p:blipFill>
        <p:spPr>
          <a:xfrm>
            <a:off x="269206" y="6150521"/>
            <a:ext cx="1887841" cy="230742"/>
          </a:xfrm>
          <a:prstGeom prst="rect">
            <a:avLst/>
          </a:prstGeom>
          <a:ln w="12700">
            <a:miter lim="400000"/>
          </a:ln>
        </p:spPr>
      </p:pic>
      <p:sp>
        <p:nvSpPr>
          <p:cNvPr id="100" name="Google Shape;74;p8"/>
          <p:cNvSpPr/>
          <p:nvPr/>
        </p:nvSpPr>
        <p:spPr>
          <a:xfrm>
            <a:off x="7952081" y="6169119"/>
            <a:ext cx="674346" cy="6888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169" y="0"/>
                </a:lnTo>
                <a:lnTo>
                  <a:pt x="21600" y="0"/>
                </a:lnTo>
                <a:lnTo>
                  <a:pt x="431" y="21600"/>
                </a:lnTo>
                <a:close/>
              </a:path>
            </a:pathLst>
          </a:custGeom>
          <a:solidFill>
            <a:srgbClr val="FFFFFF"/>
          </a:solidFill>
          <a:ln w="12700">
            <a:miter lim="400000"/>
          </a:ln>
        </p:spPr>
        <p:txBody>
          <a:bodyPr lIns="0" tIns="0" rIns="0" bIns="0" anchor="ctr"/>
          <a:lstStyle/>
          <a:p>
            <a:pPr>
              <a:defRPr sz="100">
                <a:solidFill>
                  <a:schemeClr val="accent4"/>
                </a:solidFill>
                <a:latin typeface="Helvetica Neue"/>
                <a:ea typeface="Helvetica Neue"/>
                <a:cs typeface="Helvetica Neue"/>
                <a:sym typeface="Helvetica Neue"/>
              </a:defRPr>
            </a:pPr>
            <a:endParaRPr/>
          </a:p>
        </p:txBody>
      </p:sp>
      <p:sp>
        <p:nvSpPr>
          <p:cNvPr id="101"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Kapiteltrenner 03">
    <p:bg>
      <p:bgPr>
        <a:solidFill>
          <a:schemeClr val="accent4"/>
        </a:solidFill>
        <a:effectLst/>
      </p:bgPr>
    </p:bg>
    <p:spTree>
      <p:nvGrpSpPr>
        <p:cNvPr id="1" name=""/>
        <p:cNvGrpSpPr/>
        <p:nvPr/>
      </p:nvGrpSpPr>
      <p:grpSpPr>
        <a:xfrm>
          <a:off x="0" y="0"/>
          <a:ext cx="0" cy="0"/>
          <a:chOff x="0" y="0"/>
          <a:chExt cx="0" cy="0"/>
        </a:xfrm>
      </p:grpSpPr>
      <p:pic>
        <p:nvPicPr>
          <p:cNvPr id="108" name="Google Shape;76;p9" descr="Google Shape;76;p9"/>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111" name="Google Shape;77;p9"/>
          <p:cNvGrpSpPr/>
          <p:nvPr/>
        </p:nvGrpSpPr>
        <p:grpSpPr>
          <a:xfrm>
            <a:off x="7952078" y="6167709"/>
            <a:ext cx="674348" cy="690302"/>
            <a:chOff x="0" y="0"/>
            <a:chExt cx="674347" cy="690301"/>
          </a:xfrm>
        </p:grpSpPr>
        <p:sp>
          <p:nvSpPr>
            <p:cNvPr id="109" name="Google Shape;78;p9"/>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110" name="Google Shape;79;p9"/>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112" name="Google Shape;80;p9"/>
          <p:cNvSpPr/>
          <p:nvPr/>
        </p:nvSpPr>
        <p:spPr>
          <a:xfrm>
            <a:off x="547650" y="1031709"/>
            <a:ext cx="4791604" cy="4789677"/>
          </a:xfrm>
          <a:prstGeom prst="rect">
            <a:avLst/>
          </a:prstGeom>
          <a:solidFill>
            <a:srgbClr val="FFFFFF"/>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113" name="Textebene 1…"/>
          <p:cNvSpPr txBox="1">
            <a:spLocks noGrp="1"/>
          </p:cNvSpPr>
          <p:nvPr>
            <p:ph type="body" sz="quarter" idx="1"/>
          </p:nvPr>
        </p:nvSpPr>
        <p:spPr>
          <a:xfrm rot="13476888">
            <a:off x="2140107" y="-507500"/>
            <a:ext cx="27002" cy="3434666"/>
          </a:xfrm>
          <a:prstGeom prst="rect">
            <a:avLst/>
          </a:prstGeom>
          <a:solidFill>
            <a:schemeClr val="accent5"/>
          </a:solidFill>
        </p:spPr>
        <p:txBody>
          <a:bodyPr lIns="0" tIns="0" rIns="0" bIns="0"/>
          <a:lstStyle>
            <a:lvl1pPr marL="228600" indent="0">
              <a:spcBef>
                <a:spcPts val="900"/>
              </a:spcBef>
              <a:buClrTx/>
              <a:buSzTx/>
              <a:buFontTx/>
              <a:buNone/>
              <a:defRPr sz="100">
                <a:solidFill>
                  <a:schemeClr val="accent4"/>
                </a:solidFill>
              </a:defRPr>
            </a:lvl1pPr>
            <a:lvl2pPr indent="-234950">
              <a:spcBef>
                <a:spcPts val="900"/>
              </a:spcBef>
              <a:buClrTx/>
              <a:buSzPts val="100"/>
              <a:buFontTx/>
              <a:defRPr sz="100">
                <a:solidFill>
                  <a:schemeClr val="accent4"/>
                </a:solidFill>
              </a:defRPr>
            </a:lvl2pPr>
            <a:lvl3pPr indent="-234950">
              <a:spcBef>
                <a:spcPts val="900"/>
              </a:spcBef>
              <a:buClrTx/>
              <a:buSzPts val="100"/>
              <a:buFontTx/>
              <a:defRPr sz="100">
                <a:solidFill>
                  <a:schemeClr val="accent4"/>
                </a:solidFill>
              </a:defRPr>
            </a:lvl3pPr>
            <a:lvl4pPr indent="-234950">
              <a:spcBef>
                <a:spcPts val="900"/>
              </a:spcBef>
              <a:buClrTx/>
              <a:buSzPts val="100"/>
              <a:buFontTx/>
              <a:defRPr sz="100">
                <a:solidFill>
                  <a:schemeClr val="accent4"/>
                </a:solidFill>
              </a:defRPr>
            </a:lvl4pPr>
            <a:lvl5pPr indent="-234950">
              <a:spcBef>
                <a:spcPts val="900"/>
              </a:spcBef>
              <a:buClrTx/>
              <a:buSzPts val="100"/>
              <a:buFontTx/>
              <a:defRPr sz="100">
                <a:solidFill>
                  <a:schemeClr val="accent4"/>
                </a:solidFill>
              </a:defRPr>
            </a:lvl5pPr>
          </a:lstStyle>
          <a:p>
            <a:r>
              <a:t>Textebene 1</a:t>
            </a:r>
          </a:p>
          <a:p>
            <a:pPr lvl="1"/>
            <a:r>
              <a:t>Textebene 2</a:t>
            </a:r>
          </a:p>
          <a:p>
            <a:pPr lvl="2"/>
            <a:r>
              <a:t>Textebene 3</a:t>
            </a:r>
          </a:p>
          <a:p>
            <a:pPr lvl="3"/>
            <a:r>
              <a:t>Textebene 4</a:t>
            </a:r>
          </a:p>
          <a:p>
            <a:pPr lvl="4"/>
            <a:r>
              <a:t>Textebene 5</a:t>
            </a:r>
          </a:p>
        </p:txBody>
      </p:sp>
      <p:sp>
        <p:nvSpPr>
          <p:cNvPr id="114" name="Google Shape;82;p9"/>
          <p:cNvSpPr txBox="1">
            <a:spLocks noGrp="1"/>
          </p:cNvSpPr>
          <p:nvPr>
            <p:ph type="body" sz="quarter" idx="21"/>
          </p:nvPr>
        </p:nvSpPr>
        <p:spPr>
          <a:xfrm>
            <a:off x="1239391" y="3253423"/>
            <a:ext cx="6665222" cy="346251"/>
          </a:xfrm>
          <a:prstGeom prst="rect">
            <a:avLst/>
          </a:prstGeom>
        </p:spPr>
        <p:txBody>
          <a:bodyPr lIns="0" tIns="0" rIns="0" bIns="0"/>
          <a:lstStyle/>
          <a:p>
            <a:pPr marL="429768" indent="-295465" defTabSz="859536">
              <a:spcBef>
                <a:spcPts val="2700"/>
              </a:spcBef>
              <a:buSzPts val="2200"/>
              <a:defRPr sz="2256"/>
            </a:pPr>
            <a:endParaRPr/>
          </a:p>
        </p:txBody>
      </p:sp>
      <p:sp>
        <p:nvSpPr>
          <p:cNvPr id="115"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Kapiteltrenner 04">
    <p:bg>
      <p:bgPr>
        <a:solidFill>
          <a:schemeClr val="accent5"/>
        </a:solidFill>
        <a:effectLst/>
      </p:bgPr>
    </p:bg>
    <p:spTree>
      <p:nvGrpSpPr>
        <p:cNvPr id="1" name=""/>
        <p:cNvGrpSpPr/>
        <p:nvPr/>
      </p:nvGrpSpPr>
      <p:grpSpPr>
        <a:xfrm>
          <a:off x="0" y="0"/>
          <a:ext cx="0" cy="0"/>
          <a:chOff x="0" y="0"/>
          <a:chExt cx="0" cy="0"/>
        </a:xfrm>
      </p:grpSpPr>
      <p:pic>
        <p:nvPicPr>
          <p:cNvPr id="122" name="Google Shape;85;p10" descr="Google Shape;85;p10"/>
          <p:cNvPicPr>
            <a:picLocks noChangeAspect="1"/>
          </p:cNvPicPr>
          <p:nvPr/>
        </p:nvPicPr>
        <p:blipFill>
          <a:blip r:embed="rId2"/>
          <a:stretch>
            <a:fillRect/>
          </a:stretch>
        </p:blipFill>
        <p:spPr>
          <a:xfrm>
            <a:off x="269206" y="6150521"/>
            <a:ext cx="1887841" cy="230742"/>
          </a:xfrm>
          <a:prstGeom prst="rect">
            <a:avLst/>
          </a:prstGeom>
          <a:ln w="12700">
            <a:miter lim="400000"/>
          </a:ln>
        </p:spPr>
      </p:pic>
      <p:grpSp>
        <p:nvGrpSpPr>
          <p:cNvPr id="125" name="Google Shape;86;p10"/>
          <p:cNvGrpSpPr/>
          <p:nvPr/>
        </p:nvGrpSpPr>
        <p:grpSpPr>
          <a:xfrm>
            <a:off x="7952078" y="6167709"/>
            <a:ext cx="674348" cy="690302"/>
            <a:chOff x="0" y="0"/>
            <a:chExt cx="674347" cy="690301"/>
          </a:xfrm>
        </p:grpSpPr>
        <p:sp>
          <p:nvSpPr>
            <p:cNvPr id="123" name="Google Shape;87;p10"/>
            <p:cNvSpPr/>
            <p:nvPr/>
          </p:nvSpPr>
          <p:spPr>
            <a:xfrm>
              <a:off x="-1" y="-1"/>
              <a:ext cx="674349" cy="6903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248" y="0"/>
                  </a:lnTo>
                  <a:lnTo>
                    <a:pt x="21600" y="0"/>
                  </a:lnTo>
                  <a:lnTo>
                    <a:pt x="352" y="21600"/>
                  </a:lnTo>
                  <a:close/>
                </a:path>
              </a:pathLst>
            </a:custGeom>
            <a:solidFill>
              <a:srgbClr val="000000"/>
            </a:solidFill>
            <a:ln w="12700" cap="flat">
              <a:noFill/>
              <a:miter lim="400000"/>
            </a:ln>
            <a:effectLst/>
          </p:spPr>
          <p:txBody>
            <a:bodyPr wrap="square" lIns="0" tIns="0" rIns="0" bIns="0" numCol="1" anchor="ctr">
              <a:noAutofit/>
            </a:bodyPr>
            <a:lstStyle/>
            <a:p>
              <a:pPr>
                <a:defRPr sz="100">
                  <a:latin typeface="Helvetica Neue"/>
                  <a:ea typeface="Helvetica Neue"/>
                  <a:cs typeface="Helvetica Neue"/>
                  <a:sym typeface="Helvetica Neue"/>
                </a:defRPr>
              </a:pPr>
              <a:endParaRPr/>
            </a:p>
          </p:txBody>
        </p:sp>
        <p:sp>
          <p:nvSpPr>
            <p:cNvPr id="124" name="Google Shape;88;p10"/>
            <p:cNvSpPr txBox="1"/>
            <p:nvPr/>
          </p:nvSpPr>
          <p:spPr>
            <a:xfrm>
              <a:off x="296036" y="281649"/>
              <a:ext cx="82276"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defRPr sz="100">
                  <a:latin typeface="Helvetica Neue"/>
                  <a:ea typeface="Helvetica Neue"/>
                  <a:cs typeface="Helvetica Neue"/>
                  <a:sym typeface="Helvetica Neue"/>
                </a:defRPr>
              </a:lvl1pPr>
            </a:lstStyle>
            <a:p>
              <a:r>
                <a:t>.</a:t>
              </a:r>
            </a:p>
          </p:txBody>
        </p:sp>
      </p:grpSp>
      <p:sp>
        <p:nvSpPr>
          <p:cNvPr id="126" name="Google Shape;89;p10"/>
          <p:cNvSpPr/>
          <p:nvPr/>
        </p:nvSpPr>
        <p:spPr>
          <a:xfrm>
            <a:off x="0" y="5821383"/>
            <a:ext cx="9144000" cy="1036623"/>
          </a:xfrm>
          <a:prstGeom prst="rect">
            <a:avLst/>
          </a:prstGeom>
          <a:solidFill>
            <a:schemeClr val="accent5"/>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127" name="Google Shape;90;p10"/>
          <p:cNvSpPr/>
          <p:nvPr/>
        </p:nvSpPr>
        <p:spPr>
          <a:xfrm>
            <a:off x="3786339" y="1031709"/>
            <a:ext cx="4791603" cy="4789678"/>
          </a:xfrm>
          <a:prstGeom prst="ellipse">
            <a:avLst/>
          </a:prstGeom>
          <a:solidFill>
            <a:srgbClr val="FFFFFF"/>
          </a:solidFill>
          <a:ln w="12700">
            <a:miter lim="400000"/>
          </a:ln>
        </p:spPr>
        <p:txBody>
          <a:bodyPr lIns="0" tIns="0" rIns="0" bIns="0" anchor="ctr"/>
          <a:lstStyle/>
          <a:p>
            <a:pPr algn="ctr">
              <a:defRPr sz="900">
                <a:latin typeface="Helvetica Neue"/>
                <a:ea typeface="Helvetica Neue"/>
                <a:cs typeface="Helvetica Neue"/>
                <a:sym typeface="Helvetica Neue"/>
              </a:defRPr>
            </a:pPr>
            <a:endParaRPr/>
          </a:p>
        </p:txBody>
      </p:sp>
      <p:sp>
        <p:nvSpPr>
          <p:cNvPr id="128" name="Textebene 1…"/>
          <p:cNvSpPr txBox="1">
            <a:spLocks noGrp="1"/>
          </p:cNvSpPr>
          <p:nvPr>
            <p:ph type="body" sz="quarter" idx="1"/>
          </p:nvPr>
        </p:nvSpPr>
        <p:spPr>
          <a:xfrm>
            <a:off x="1239391" y="3253423"/>
            <a:ext cx="6665222" cy="346251"/>
          </a:xfrm>
          <a:prstGeom prst="rect">
            <a:avLst/>
          </a:prstGeom>
        </p:spPr>
        <p:txBody>
          <a:bodyPr lIns="0" tIns="0" rIns="0" bIns="0"/>
          <a:lstStyle>
            <a:lvl1pPr marL="228600" indent="0">
              <a:spcBef>
                <a:spcPts val="0"/>
              </a:spcBef>
              <a:buClrTx/>
              <a:buSzTx/>
              <a:buFontTx/>
              <a:buNone/>
              <a:defRPr sz="2200" b="1">
                <a:solidFill>
                  <a:srgbClr val="FFFFFF"/>
                </a:solidFill>
              </a:defRPr>
            </a:lvl1pPr>
            <a:lvl2pPr indent="-368300">
              <a:spcBef>
                <a:spcPts val="0"/>
              </a:spcBef>
              <a:buClrTx/>
              <a:buSzPts val="2200"/>
              <a:buFontTx/>
              <a:defRPr sz="2200" b="1">
                <a:solidFill>
                  <a:srgbClr val="FFFFFF"/>
                </a:solidFill>
              </a:defRPr>
            </a:lvl2pPr>
            <a:lvl3pPr indent="-368300">
              <a:spcBef>
                <a:spcPts val="0"/>
              </a:spcBef>
              <a:buClrTx/>
              <a:buSzPts val="2200"/>
              <a:buFontTx/>
              <a:defRPr sz="2200" b="1">
                <a:solidFill>
                  <a:srgbClr val="FFFFFF"/>
                </a:solidFill>
              </a:defRPr>
            </a:lvl3pPr>
            <a:lvl4pPr indent="-368300">
              <a:spcBef>
                <a:spcPts val="0"/>
              </a:spcBef>
              <a:buClrTx/>
              <a:buSzPts val="2200"/>
              <a:buFontTx/>
              <a:defRPr sz="2200" b="1">
                <a:solidFill>
                  <a:srgbClr val="FFFFFF"/>
                </a:solidFill>
              </a:defRPr>
            </a:lvl4pPr>
            <a:lvl5pPr indent="-368300">
              <a:spcBef>
                <a:spcPts val="0"/>
              </a:spcBef>
              <a:buClrTx/>
              <a:buSzPts val="2200"/>
              <a:buFontTx/>
              <a:defRPr sz="2200" b="1">
                <a:solidFill>
                  <a:srgbClr val="FFFFFF"/>
                </a:solidFill>
              </a:defRPr>
            </a:lvl5pPr>
          </a:lstStyle>
          <a:p>
            <a:r>
              <a:t>Textebene 1</a:t>
            </a:r>
          </a:p>
          <a:p>
            <a:pPr lvl="1"/>
            <a:r>
              <a:t>Textebene 2</a:t>
            </a:r>
          </a:p>
          <a:p>
            <a:pPr lvl="2"/>
            <a:r>
              <a:t>Textebene 3</a:t>
            </a:r>
          </a:p>
          <a:p>
            <a:pPr lvl="3"/>
            <a:r>
              <a:t>Textebene 4</a:t>
            </a:r>
          </a:p>
          <a:p>
            <a:pPr lvl="4"/>
            <a:r>
              <a:t>Textebene 5</a:t>
            </a:r>
          </a:p>
        </p:txBody>
      </p:sp>
      <p:sp>
        <p:nvSpPr>
          <p:cNvPr id="129" name="Google Shape;92;p10"/>
          <p:cNvSpPr txBox="1">
            <a:spLocks noGrp="1"/>
          </p:cNvSpPr>
          <p:nvPr>
            <p:ph type="body" sz="quarter" idx="21"/>
          </p:nvPr>
        </p:nvSpPr>
        <p:spPr>
          <a:xfrm rot="2676888">
            <a:off x="5361835" y="3392894"/>
            <a:ext cx="27002" cy="4063168"/>
          </a:xfrm>
          <a:prstGeom prst="rect">
            <a:avLst/>
          </a:prstGeom>
          <a:solidFill>
            <a:schemeClr val="accent3"/>
          </a:solidFill>
        </p:spPr>
        <p:txBody>
          <a:bodyPr lIns="0" tIns="0" rIns="0" bIns="0"/>
          <a:lstStyle/>
          <a:p>
            <a:endParaRPr/>
          </a:p>
        </p:txBody>
      </p:sp>
      <p:pic>
        <p:nvPicPr>
          <p:cNvPr id="130" name="Google Shape;94;p10" descr="Google Shape;94;p10"/>
          <p:cNvPicPr>
            <a:picLocks noChangeAspect="1"/>
          </p:cNvPicPr>
          <p:nvPr/>
        </p:nvPicPr>
        <p:blipFill>
          <a:blip r:embed="rId3"/>
          <a:stretch>
            <a:fillRect/>
          </a:stretch>
        </p:blipFill>
        <p:spPr>
          <a:xfrm>
            <a:off x="269206" y="6150521"/>
            <a:ext cx="1887841" cy="230742"/>
          </a:xfrm>
          <a:prstGeom prst="rect">
            <a:avLst/>
          </a:prstGeom>
          <a:ln w="12700">
            <a:miter lim="400000"/>
          </a:ln>
        </p:spPr>
      </p:pic>
      <p:sp>
        <p:nvSpPr>
          <p:cNvPr id="131" name="Google Shape;95;p10"/>
          <p:cNvSpPr/>
          <p:nvPr/>
        </p:nvSpPr>
        <p:spPr>
          <a:xfrm>
            <a:off x="7952081" y="6169119"/>
            <a:ext cx="674346" cy="6888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169" y="0"/>
                </a:lnTo>
                <a:lnTo>
                  <a:pt x="21600" y="0"/>
                </a:lnTo>
                <a:lnTo>
                  <a:pt x="431" y="21600"/>
                </a:lnTo>
                <a:close/>
              </a:path>
            </a:pathLst>
          </a:custGeom>
          <a:solidFill>
            <a:srgbClr val="FFFFFF"/>
          </a:solidFill>
          <a:ln w="12700">
            <a:miter lim="400000"/>
          </a:ln>
        </p:spPr>
        <p:txBody>
          <a:bodyPr lIns="0" tIns="0" rIns="0" bIns="0" anchor="ctr"/>
          <a:lstStyle/>
          <a:p>
            <a:pPr>
              <a:defRPr sz="100">
                <a:solidFill>
                  <a:schemeClr val="accent4"/>
                </a:solidFill>
                <a:latin typeface="Helvetica Neue"/>
                <a:ea typeface="Helvetica Neue"/>
                <a:cs typeface="Helvetica Neue"/>
                <a:sym typeface="Helvetica Neue"/>
              </a:defRPr>
            </a:pPr>
            <a:endParaRPr/>
          </a:p>
        </p:txBody>
      </p:sp>
      <p:sp>
        <p:nvSpPr>
          <p:cNvPr id="132" name="Foliennummer"/>
          <p:cNvSpPr txBox="1">
            <a:spLocks noGrp="1"/>
          </p:cNvSpPr>
          <p:nvPr>
            <p:ph type="sldNum" sz="quarter" idx="2"/>
          </p:nvPr>
        </p:nvSpPr>
        <p:spPr>
          <a:xfrm>
            <a:off x="8719822" y="6301573"/>
            <a:ext cx="127001" cy="127001"/>
          </a:xfrm>
          <a:prstGeom prst="rect">
            <a:avLst/>
          </a:prstGeom>
        </p:spPr>
        <p:txBody>
          <a:bodyPr lIns="0" tIns="0" rIns="0" bIns="0" anchor="ctr"/>
          <a:lstStyle>
            <a:lvl1pPr algn="r">
              <a:defRPr sz="800" b="1">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669725" y="312538"/>
            <a:ext cx="7804549" cy="1518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00" tIns="35700" rIns="35700" bIns="35700" anchor="ctr">
            <a:normAutofit/>
          </a:bodyPr>
          <a:lstStyle/>
          <a:p>
            <a:r>
              <a:t>Titeltext</a:t>
            </a:r>
          </a:p>
        </p:txBody>
      </p:sp>
      <p:sp>
        <p:nvSpPr>
          <p:cNvPr id="3" name="Textebene 1…"/>
          <p:cNvSpPr txBox="1">
            <a:spLocks noGrp="1"/>
          </p:cNvSpPr>
          <p:nvPr>
            <p:ph type="body" idx="1"/>
          </p:nvPr>
        </p:nvSpPr>
        <p:spPr>
          <a:xfrm>
            <a:off x="669725" y="1835050"/>
            <a:ext cx="7804549" cy="44201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00" tIns="35700" rIns="35700" bIns="35700" anchor="ctr">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4431093" y="6376935"/>
            <a:ext cx="281814" cy="269622"/>
          </a:xfrm>
          <a:prstGeom prst="rect">
            <a:avLst/>
          </a:prstGeom>
          <a:ln w="12700">
            <a:miter lim="400000"/>
          </a:ln>
        </p:spPr>
        <p:txBody>
          <a:bodyPr wrap="none" lIns="35700" tIns="35700" rIns="35700" bIns="35700">
            <a:spAutoFit/>
          </a:bodyPr>
          <a:lstStyle>
            <a:lvl1pPr algn="ctr">
              <a:defRPr>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1pPr>
      <a:lvl2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2pPr>
      <a:lvl3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3pPr>
      <a:lvl4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4pPr>
      <a:lvl5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5pPr>
      <a:lvl6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6pPr>
      <a:lvl7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7pPr>
      <a:lvl8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8pPr>
      <a:lvl9pPr marL="0" marR="0" indent="0" algn="ctr" defTabSz="914400"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Neue Light"/>
          <a:ea typeface="Helvetica Neue Light"/>
          <a:cs typeface="Helvetica Neue Light"/>
          <a:sym typeface="Helvetica Neue Light"/>
        </a:defRPr>
      </a:lvl9pPr>
    </p:titleStyle>
    <p:bodyStyle>
      <a:lvl1pPr marL="4572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1pPr>
      <a:lvl2pPr marL="9144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2pPr>
      <a:lvl3pPr marL="13716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3pPr>
      <a:lvl4pPr marL="18288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4pPr>
      <a:lvl5pPr marL="22860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5pPr>
      <a:lvl6pPr marL="27432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6pPr>
      <a:lvl7pPr marL="32004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7pPr>
      <a:lvl8pPr marL="36576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8pPr>
      <a:lvl9pPr marL="4114800" marR="0" indent="-314325" algn="l" defTabSz="914400" rtl="0" latinLnBrk="0">
        <a:lnSpc>
          <a:spcPct val="100000"/>
        </a:lnSpc>
        <a:spcBef>
          <a:spcPts val="2900"/>
        </a:spcBef>
        <a:spcAft>
          <a:spcPts val="0"/>
        </a:spcAft>
        <a:buClr>
          <a:srgbClr val="000000"/>
        </a:buClr>
        <a:buSzPts val="2400"/>
        <a:buFont typeface="Helvetica Neue"/>
        <a:buChar char="•"/>
        <a:tabLst/>
        <a:defRPr sz="2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79;p20"/>
          <p:cNvSpPr txBox="1">
            <a:spLocks noGrp="1"/>
          </p:cNvSpPr>
          <p:nvPr>
            <p:ph type="ctrTitle"/>
          </p:nvPr>
        </p:nvSpPr>
        <p:spPr>
          <a:xfrm>
            <a:off x="94593" y="2943374"/>
            <a:ext cx="5776278" cy="485626"/>
          </a:xfrm>
          <a:prstGeom prst="rect">
            <a:avLst/>
          </a:prstGeom>
        </p:spPr>
        <p:txBody>
          <a:bodyPr>
            <a:noAutofit/>
          </a:bodyPr>
          <a:lstStyle>
            <a:lvl1pPr>
              <a:defRPr sz="1400"/>
            </a:lvl1pPr>
          </a:lstStyle>
          <a:p>
            <a:pPr algn="ctr"/>
            <a:r>
              <a:rPr lang="en-GB" sz="1600" i="0" dirty="0">
                <a:solidFill>
                  <a:schemeClr val="tx1"/>
                </a:solidFill>
                <a:effectLst/>
                <a:latin typeface="Candara" panose="020E0502030303020204" pitchFamily="34" charset="0"/>
              </a:rPr>
              <a:t>"Enhancing Road Safety: </a:t>
            </a:r>
            <a:br>
              <a:rPr lang="en-GB" sz="1600" i="0" dirty="0">
                <a:solidFill>
                  <a:schemeClr val="tx1"/>
                </a:solidFill>
                <a:effectLst/>
                <a:latin typeface="Candara" panose="020E0502030303020204" pitchFamily="34" charset="0"/>
              </a:rPr>
            </a:br>
            <a:r>
              <a:rPr lang="en-GB" sz="1600" i="0" dirty="0">
                <a:solidFill>
                  <a:schemeClr val="tx1"/>
                </a:solidFill>
                <a:effectLst/>
                <a:latin typeface="Candara" panose="020E0502030303020204" pitchFamily="34" charset="0"/>
              </a:rPr>
              <a:t>A Comprehensive Analysis of US Traffic Accidents"</a:t>
            </a:r>
            <a:br>
              <a:rPr lang="en-GB" sz="1600" i="0" dirty="0">
                <a:solidFill>
                  <a:schemeClr val="tx1"/>
                </a:solidFill>
                <a:effectLst/>
                <a:latin typeface="Candara" panose="020E0502030303020204" pitchFamily="34" charset="0"/>
              </a:rPr>
            </a:br>
            <a:br>
              <a:rPr lang="en-GB" sz="1600" i="0" dirty="0">
                <a:solidFill>
                  <a:schemeClr val="tx1"/>
                </a:solidFill>
                <a:effectLst/>
                <a:latin typeface="Candara" panose="020E0502030303020204" pitchFamily="34" charset="0"/>
              </a:rPr>
            </a:br>
            <a:endParaRPr lang="en-GB" sz="1600" i="0" dirty="0">
              <a:solidFill>
                <a:schemeClr val="tx1"/>
              </a:solidFill>
              <a:effectLst/>
              <a:latin typeface="Candara" panose="020E0502030303020204" pitchFamily="34" charset="0"/>
            </a:endParaRPr>
          </a:p>
        </p:txBody>
      </p:sp>
      <p:sp>
        <p:nvSpPr>
          <p:cNvPr id="266" name="Google Shape;180;p20"/>
          <p:cNvSpPr txBox="1">
            <a:spLocks noGrp="1"/>
          </p:cNvSpPr>
          <p:nvPr>
            <p:ph type="subTitle" sz="quarter" idx="1"/>
          </p:nvPr>
        </p:nvSpPr>
        <p:spPr>
          <a:xfrm>
            <a:off x="1292773" y="4204616"/>
            <a:ext cx="3499944" cy="1292294"/>
          </a:xfrm>
          <a:prstGeom prst="rect">
            <a:avLst/>
          </a:prstGeom>
        </p:spPr>
        <p:txBody>
          <a:bodyPr>
            <a:normAutofit/>
          </a:bodyPr>
          <a:lstStyle>
            <a:lvl1pPr marL="0">
              <a:defRPr sz="1400"/>
            </a:lvl1pPr>
          </a:lstStyle>
          <a:p>
            <a:r>
              <a:rPr lang="en-US" sz="1200" b="1" dirty="0">
                <a:latin typeface="Candara" panose="020E0502030303020204" pitchFamily="34" charset="0"/>
              </a:rPr>
              <a:t>Presented by-</a:t>
            </a:r>
          </a:p>
          <a:p>
            <a:endParaRPr lang="en-US" sz="1200" dirty="0">
              <a:latin typeface="Candara" panose="020E0502030303020204" pitchFamily="34" charset="0"/>
            </a:endParaRPr>
          </a:p>
          <a:p>
            <a:r>
              <a:rPr lang="en-US" sz="1200" dirty="0" err="1">
                <a:latin typeface="Candara" panose="020E0502030303020204" pitchFamily="34" charset="0"/>
              </a:rPr>
              <a:t>Sakib</a:t>
            </a:r>
            <a:r>
              <a:rPr lang="en-US" sz="1200" dirty="0">
                <a:latin typeface="Candara" panose="020E0502030303020204" pitchFamily="34" charset="0"/>
              </a:rPr>
              <a:t> Hosen </a:t>
            </a:r>
            <a:r>
              <a:rPr lang="en-US" sz="1200" dirty="0" err="1">
                <a:latin typeface="Candara" panose="020E0502030303020204" pitchFamily="34" charset="0"/>
              </a:rPr>
              <a:t>Himel</a:t>
            </a:r>
            <a:endParaRPr lang="en-US" sz="1200" dirty="0">
              <a:latin typeface="Candara" panose="020E0502030303020204" pitchFamily="34" charset="0"/>
            </a:endParaRPr>
          </a:p>
          <a:p>
            <a:endParaRPr lang="en-US" sz="1200" dirty="0">
              <a:latin typeface="Candara" panose="020E0502030303020204" pitchFamily="34" charset="0"/>
            </a:endParaRPr>
          </a:p>
          <a:p>
            <a:endParaRPr lang="en-US" sz="1200" dirty="0">
              <a:latin typeface="Candara" panose="020E0502030303020204" pitchFamily="34" charset="0"/>
            </a:endParaRPr>
          </a:p>
          <a:p>
            <a:pPr algn="ctr"/>
            <a:r>
              <a:rPr lang="en-US" sz="1050" dirty="0">
                <a:latin typeface="Candara" panose="020E0502030303020204" pitchFamily="34" charset="0"/>
              </a:rPr>
              <a:t>              Urban Technology-2023</a:t>
            </a:r>
            <a:endParaRPr sz="1050" dirty="0">
              <a:latin typeface="Candara" panose="020E0502030303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923B5-274D-2DCC-CBA4-3210725F2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04F8F-C8FA-D8CF-F0A9-56E37D594C8E}"/>
              </a:ext>
            </a:extLst>
          </p:cNvPr>
          <p:cNvSpPr>
            <a:spLocks noGrp="1"/>
          </p:cNvSpPr>
          <p:nvPr>
            <p:ph type="title"/>
          </p:nvPr>
        </p:nvSpPr>
        <p:spPr>
          <a:xfrm>
            <a:off x="389940" y="102021"/>
            <a:ext cx="8574326" cy="1013075"/>
          </a:xfrm>
        </p:spPr>
        <p:txBody>
          <a:bodyPr>
            <a:normAutofit fontScale="90000"/>
          </a:bodyPr>
          <a:lstStyle/>
          <a:p>
            <a:pPr algn="just"/>
            <a:r>
              <a:rPr lang="en-GB" b="0" i="0" dirty="0">
                <a:solidFill>
                  <a:srgbClr val="000000"/>
                </a:solidFill>
                <a:effectLst/>
                <a:latin typeface="Candara" panose="020E0502030303020204" pitchFamily="34" charset="0"/>
              </a:rPr>
              <a:t>Which days of the week have a higher probability of accidents?</a:t>
            </a:r>
            <a:br>
              <a:rPr lang="en-GB" b="0" i="0" dirty="0">
                <a:solidFill>
                  <a:srgbClr val="000000"/>
                </a:solidFill>
                <a:effectLst/>
                <a:latin typeface="Candara" panose="020E0502030303020204" pitchFamily="34" charset="0"/>
              </a:rPr>
            </a:br>
            <a:r>
              <a:rPr lang="en-GB" b="0" i="0" dirty="0">
                <a:solidFill>
                  <a:srgbClr val="000000"/>
                </a:solidFill>
                <a:effectLst/>
                <a:latin typeface="Candara" panose="020E0502030303020204" pitchFamily="34" charset="0"/>
              </a:rPr>
              <a:t>What is the distribution of accidents throughout the day, and are there specific hours when accidents are more likely to occur?</a:t>
            </a:r>
          </a:p>
        </p:txBody>
      </p:sp>
      <p:sp>
        <p:nvSpPr>
          <p:cNvPr id="3" name="Text Placeholder 2">
            <a:extLst>
              <a:ext uri="{FF2B5EF4-FFF2-40B4-BE49-F238E27FC236}">
                <a16:creationId xmlns:a16="http://schemas.microsoft.com/office/drawing/2014/main" id="{90C21A63-05A8-97CA-1EB8-E85CFCD2FE4F}"/>
              </a:ext>
            </a:extLst>
          </p:cNvPr>
          <p:cNvSpPr>
            <a:spLocks noGrp="1"/>
          </p:cNvSpPr>
          <p:nvPr>
            <p:ph type="body" idx="1"/>
          </p:nvPr>
        </p:nvSpPr>
        <p:spPr>
          <a:xfrm>
            <a:off x="3991810" y="5323458"/>
            <a:ext cx="4477406" cy="600164"/>
          </a:xfrm>
        </p:spPr>
        <p:txBody>
          <a:bodyPr>
            <a:normAutofit/>
          </a:bodyPr>
          <a:lstStyle/>
          <a:p>
            <a:pPr algn="just"/>
            <a:r>
              <a:rPr lang="en-GB" sz="1100" dirty="0">
                <a:latin typeface="Candara" panose="020E0502030303020204" pitchFamily="34" charset="0"/>
              </a:rPr>
              <a:t>Weekdays </a:t>
            </a:r>
            <a:r>
              <a:rPr lang="en-GB" sz="1100" b="0" i="0" dirty="0">
                <a:effectLst/>
                <a:latin typeface="Candara" panose="020E0502030303020204" pitchFamily="34" charset="0"/>
              </a:rPr>
              <a:t>experience significantly more accidents compared to weekends, with weekend accident frequencies being at least 2/3 times lower. </a:t>
            </a:r>
            <a:endParaRPr lang="en-DE" sz="1100" dirty="0">
              <a:latin typeface="Candara" panose="020E0502030303020204" pitchFamily="34" charset="0"/>
            </a:endParaRPr>
          </a:p>
        </p:txBody>
      </p:sp>
      <p:pic>
        <p:nvPicPr>
          <p:cNvPr id="6" name="Picture 5">
            <a:extLst>
              <a:ext uri="{FF2B5EF4-FFF2-40B4-BE49-F238E27FC236}">
                <a16:creationId xmlns:a16="http://schemas.microsoft.com/office/drawing/2014/main" id="{792014DB-0933-6E4B-C0BA-DDEC07583B3B}"/>
              </a:ext>
            </a:extLst>
          </p:cNvPr>
          <p:cNvPicPr>
            <a:picLocks noChangeAspect="1"/>
          </p:cNvPicPr>
          <p:nvPr/>
        </p:nvPicPr>
        <p:blipFill>
          <a:blip r:embed="rId2"/>
          <a:stretch>
            <a:fillRect/>
          </a:stretch>
        </p:blipFill>
        <p:spPr>
          <a:xfrm>
            <a:off x="685799" y="1396339"/>
            <a:ext cx="7772400" cy="2831431"/>
          </a:xfrm>
          <a:prstGeom prst="rect">
            <a:avLst/>
          </a:prstGeom>
        </p:spPr>
      </p:pic>
      <p:pic>
        <p:nvPicPr>
          <p:cNvPr id="9" name="Picture 8">
            <a:extLst>
              <a:ext uri="{FF2B5EF4-FFF2-40B4-BE49-F238E27FC236}">
                <a16:creationId xmlns:a16="http://schemas.microsoft.com/office/drawing/2014/main" id="{7AAD2513-CE06-4D76-3133-86EE17758451}"/>
              </a:ext>
            </a:extLst>
          </p:cNvPr>
          <p:cNvPicPr>
            <a:picLocks noChangeAspect="1"/>
          </p:cNvPicPr>
          <p:nvPr/>
        </p:nvPicPr>
        <p:blipFill>
          <a:blip r:embed="rId3"/>
          <a:stretch>
            <a:fillRect/>
          </a:stretch>
        </p:blipFill>
        <p:spPr>
          <a:xfrm>
            <a:off x="895579" y="4227770"/>
            <a:ext cx="2182390" cy="2021671"/>
          </a:xfrm>
          <a:prstGeom prst="rect">
            <a:avLst/>
          </a:prstGeom>
        </p:spPr>
      </p:pic>
      <p:pic>
        <p:nvPicPr>
          <p:cNvPr id="11" name="Picture 10">
            <a:extLst>
              <a:ext uri="{FF2B5EF4-FFF2-40B4-BE49-F238E27FC236}">
                <a16:creationId xmlns:a16="http://schemas.microsoft.com/office/drawing/2014/main" id="{6B6C1548-13E7-2FB7-9706-95853B9FC3DD}"/>
              </a:ext>
            </a:extLst>
          </p:cNvPr>
          <p:cNvPicPr>
            <a:picLocks noChangeAspect="1"/>
          </p:cNvPicPr>
          <p:nvPr/>
        </p:nvPicPr>
        <p:blipFill>
          <a:blip r:embed="rId4"/>
          <a:stretch>
            <a:fillRect/>
          </a:stretch>
        </p:blipFill>
        <p:spPr>
          <a:xfrm>
            <a:off x="2947692" y="5172503"/>
            <a:ext cx="562967" cy="880041"/>
          </a:xfrm>
          <a:prstGeom prst="rect">
            <a:avLst/>
          </a:prstGeom>
        </p:spPr>
      </p:pic>
      <p:sp>
        <p:nvSpPr>
          <p:cNvPr id="5" name="TextBox 4">
            <a:extLst>
              <a:ext uri="{FF2B5EF4-FFF2-40B4-BE49-F238E27FC236}">
                <a16:creationId xmlns:a16="http://schemas.microsoft.com/office/drawing/2014/main" id="{BE4E9CFD-4CAF-7C75-BF30-7A1E3585057D}"/>
              </a:ext>
            </a:extLst>
          </p:cNvPr>
          <p:cNvSpPr txBox="1"/>
          <p:nvPr/>
        </p:nvSpPr>
        <p:spPr>
          <a:xfrm>
            <a:off x="4147895" y="4638441"/>
            <a:ext cx="4572000"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100" b="0" i="0" dirty="0">
                <a:effectLst/>
                <a:latin typeface="Candara" panose="020E0502030303020204" pitchFamily="34" charset="0"/>
              </a:rPr>
              <a:t>In the early morning hours (around 7 AM) and the evening hours (around 4 PM) are associated with the highest number of accidents, with each time experienced more than </a:t>
            </a:r>
            <a:r>
              <a:rPr lang="en-GB" sz="1100" b="1" dirty="0">
                <a:latin typeface="Candara" panose="020E0502030303020204" pitchFamily="34" charset="0"/>
              </a:rPr>
              <a:t>37</a:t>
            </a:r>
            <a:r>
              <a:rPr lang="en-GB" sz="1100" b="1" i="0" dirty="0">
                <a:effectLst/>
                <a:latin typeface="Candara" panose="020E0502030303020204" pitchFamily="34" charset="0"/>
              </a:rPr>
              <a:t>,000</a:t>
            </a:r>
            <a:r>
              <a:rPr lang="en-GB" sz="1100" b="0" i="0" dirty="0">
                <a:effectLst/>
                <a:latin typeface="Candara" panose="020E0502030303020204" pitchFamily="34" charset="0"/>
              </a:rPr>
              <a:t> accidents on average.</a:t>
            </a:r>
            <a:endParaRPr lang="en-US" sz="1100" dirty="0">
              <a:latin typeface="Candara" panose="020E0502030303020204" pitchFamily="34" charset="0"/>
            </a:endParaRPr>
          </a:p>
        </p:txBody>
      </p:sp>
    </p:spTree>
    <p:extLst>
      <p:ext uri="{BB962C8B-B14F-4D97-AF65-F5344CB8AC3E}">
        <p14:creationId xmlns:p14="http://schemas.microsoft.com/office/powerpoint/2010/main" val="25828935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8E91E-05FB-FBE5-0814-176F97BE9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0B2D0-9801-D9EF-3ED4-AA43796CBE55}"/>
              </a:ext>
            </a:extLst>
          </p:cNvPr>
          <p:cNvSpPr>
            <a:spLocks noGrp="1"/>
          </p:cNvSpPr>
          <p:nvPr>
            <p:ph type="title"/>
          </p:nvPr>
        </p:nvSpPr>
        <p:spPr>
          <a:xfrm>
            <a:off x="442491" y="147035"/>
            <a:ext cx="8574326" cy="506537"/>
          </a:xfrm>
        </p:spPr>
        <p:txBody>
          <a:bodyPr>
            <a:normAutofit fontScale="90000"/>
          </a:bodyPr>
          <a:lstStyle/>
          <a:p>
            <a:pPr algn="l"/>
            <a:r>
              <a:rPr lang="en-GB" b="1" i="0" dirty="0">
                <a:solidFill>
                  <a:srgbClr val="000000"/>
                </a:solidFill>
                <a:effectLst/>
                <a:latin typeface="Candara" panose="020E0502030303020204" pitchFamily="34" charset="0"/>
              </a:rPr>
              <a:t>What are the most frequent words in the descriptions of severity 4 and 2 level accidents?</a:t>
            </a:r>
          </a:p>
        </p:txBody>
      </p:sp>
      <p:pic>
        <p:nvPicPr>
          <p:cNvPr id="4" name="Picture 3">
            <a:extLst>
              <a:ext uri="{FF2B5EF4-FFF2-40B4-BE49-F238E27FC236}">
                <a16:creationId xmlns:a16="http://schemas.microsoft.com/office/drawing/2014/main" id="{92AA74D5-D8EA-D453-A299-D959B5336F50}"/>
              </a:ext>
            </a:extLst>
          </p:cNvPr>
          <p:cNvPicPr>
            <a:picLocks noChangeAspect="1"/>
          </p:cNvPicPr>
          <p:nvPr/>
        </p:nvPicPr>
        <p:blipFill>
          <a:blip r:embed="rId2"/>
          <a:stretch>
            <a:fillRect/>
          </a:stretch>
        </p:blipFill>
        <p:spPr>
          <a:xfrm>
            <a:off x="872782" y="867581"/>
            <a:ext cx="7458419" cy="2850496"/>
          </a:xfrm>
          <a:prstGeom prst="rect">
            <a:avLst/>
          </a:prstGeom>
        </p:spPr>
      </p:pic>
      <p:pic>
        <p:nvPicPr>
          <p:cNvPr id="3" name="Picture 2">
            <a:extLst>
              <a:ext uri="{FF2B5EF4-FFF2-40B4-BE49-F238E27FC236}">
                <a16:creationId xmlns:a16="http://schemas.microsoft.com/office/drawing/2014/main" id="{B38BA4B9-650B-66E8-BCC3-D61632B93996}"/>
              </a:ext>
            </a:extLst>
          </p:cNvPr>
          <p:cNvPicPr>
            <a:picLocks noChangeAspect="1"/>
          </p:cNvPicPr>
          <p:nvPr/>
        </p:nvPicPr>
        <p:blipFill>
          <a:blip r:embed="rId3"/>
          <a:stretch>
            <a:fillRect/>
          </a:stretch>
        </p:blipFill>
        <p:spPr>
          <a:xfrm>
            <a:off x="1011993" y="3740111"/>
            <a:ext cx="7435322" cy="3086497"/>
          </a:xfrm>
          <a:prstGeom prst="rect">
            <a:avLst/>
          </a:prstGeom>
        </p:spPr>
      </p:pic>
    </p:spTree>
    <p:extLst>
      <p:ext uri="{BB962C8B-B14F-4D97-AF65-F5344CB8AC3E}">
        <p14:creationId xmlns:p14="http://schemas.microsoft.com/office/powerpoint/2010/main" val="104606510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6A79-E2D1-2FA4-B994-55368B566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4E630-2315-2B89-FFE4-C6C2BB06878F}"/>
              </a:ext>
            </a:extLst>
          </p:cNvPr>
          <p:cNvSpPr>
            <a:spLocks noGrp="1"/>
          </p:cNvSpPr>
          <p:nvPr>
            <p:ph type="title"/>
          </p:nvPr>
        </p:nvSpPr>
        <p:spPr>
          <a:xfrm>
            <a:off x="569674" y="83195"/>
            <a:ext cx="8574326" cy="693586"/>
          </a:xfrm>
        </p:spPr>
        <p:txBody>
          <a:bodyPr>
            <a:normAutofit fontScale="90000"/>
          </a:bodyPr>
          <a:lstStyle/>
          <a:p>
            <a:pPr algn="l"/>
            <a:r>
              <a:rPr lang="en-GB" b="0" i="0" dirty="0">
                <a:solidFill>
                  <a:srgbClr val="000000"/>
                </a:solidFill>
                <a:effectLst/>
                <a:latin typeface="Candara" panose="020E0502030303020204" pitchFamily="34" charset="0"/>
              </a:rPr>
              <a:t>Breakdown of Accident Severity(Percentagewise) &amp; Trend of Severity Level by Year.</a:t>
            </a:r>
          </a:p>
        </p:txBody>
      </p:sp>
      <p:pic>
        <p:nvPicPr>
          <p:cNvPr id="4" name="Picture 3">
            <a:extLst>
              <a:ext uri="{FF2B5EF4-FFF2-40B4-BE49-F238E27FC236}">
                <a16:creationId xmlns:a16="http://schemas.microsoft.com/office/drawing/2014/main" id="{52EAEF65-22D5-F6E5-9CA2-738CB53EE3E7}"/>
              </a:ext>
            </a:extLst>
          </p:cNvPr>
          <p:cNvPicPr>
            <a:picLocks noChangeAspect="1"/>
          </p:cNvPicPr>
          <p:nvPr/>
        </p:nvPicPr>
        <p:blipFill>
          <a:blip r:embed="rId2"/>
          <a:stretch>
            <a:fillRect/>
          </a:stretch>
        </p:blipFill>
        <p:spPr>
          <a:xfrm>
            <a:off x="970861" y="872283"/>
            <a:ext cx="7202277" cy="2898566"/>
          </a:xfrm>
          <a:prstGeom prst="rect">
            <a:avLst/>
          </a:prstGeom>
        </p:spPr>
      </p:pic>
      <p:pic>
        <p:nvPicPr>
          <p:cNvPr id="5" name="Picture 4">
            <a:extLst>
              <a:ext uri="{FF2B5EF4-FFF2-40B4-BE49-F238E27FC236}">
                <a16:creationId xmlns:a16="http://schemas.microsoft.com/office/drawing/2014/main" id="{B208A6AA-FA90-4333-D7CC-ED70C4ACD526}"/>
              </a:ext>
            </a:extLst>
          </p:cNvPr>
          <p:cNvPicPr>
            <a:picLocks noChangeAspect="1"/>
          </p:cNvPicPr>
          <p:nvPr/>
        </p:nvPicPr>
        <p:blipFill>
          <a:blip r:embed="rId3"/>
          <a:stretch>
            <a:fillRect/>
          </a:stretch>
        </p:blipFill>
        <p:spPr>
          <a:xfrm>
            <a:off x="685800" y="3844887"/>
            <a:ext cx="7772400" cy="2908453"/>
          </a:xfrm>
          <a:prstGeom prst="rect">
            <a:avLst/>
          </a:prstGeom>
        </p:spPr>
      </p:pic>
    </p:spTree>
    <p:extLst>
      <p:ext uri="{BB962C8B-B14F-4D97-AF65-F5344CB8AC3E}">
        <p14:creationId xmlns:p14="http://schemas.microsoft.com/office/powerpoint/2010/main" val="32762279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6358-084F-28B1-61CE-1BC62B1A3733}"/>
              </a:ext>
            </a:extLst>
          </p:cNvPr>
          <p:cNvSpPr>
            <a:spLocks noGrp="1"/>
          </p:cNvSpPr>
          <p:nvPr>
            <p:ph type="title"/>
          </p:nvPr>
        </p:nvSpPr>
        <p:spPr>
          <a:xfrm>
            <a:off x="387844" y="224782"/>
            <a:ext cx="8737977" cy="946517"/>
          </a:xfrm>
        </p:spPr>
        <p:txBody>
          <a:bodyPr>
            <a:normAutofit fontScale="90000"/>
          </a:bodyPr>
          <a:lstStyle/>
          <a:p>
            <a:pPr algn="l"/>
            <a:r>
              <a:rPr lang="en-GB" b="0" i="0" dirty="0">
                <a:solidFill>
                  <a:srgbClr val="000000"/>
                </a:solidFill>
                <a:effectLst/>
                <a:latin typeface="Candara" panose="020E0502030303020204" pitchFamily="34" charset="0"/>
              </a:rPr>
              <a:t>What are the top weather conditions that contribute to the accidents? </a:t>
            </a:r>
            <a:br>
              <a:rPr lang="en-GB" b="0" i="0" dirty="0">
                <a:solidFill>
                  <a:srgbClr val="000000"/>
                </a:solidFill>
                <a:effectLst/>
                <a:latin typeface="Candara" panose="020E0502030303020204" pitchFamily="34" charset="0"/>
              </a:rPr>
            </a:br>
            <a:r>
              <a:rPr lang="en-GB" b="0" i="0" dirty="0">
                <a:solidFill>
                  <a:srgbClr val="000000"/>
                </a:solidFill>
                <a:effectLst/>
                <a:latin typeface="Candara" panose="020E0502030303020204" pitchFamily="34" charset="0"/>
              </a:rPr>
              <a:t>Is there any effect of Temperature and Humidity on accidents?</a:t>
            </a:r>
            <a:br>
              <a:rPr lang="en-GB" b="0" i="0" dirty="0">
                <a:solidFill>
                  <a:srgbClr val="000000"/>
                </a:solidFill>
                <a:effectLst/>
                <a:latin typeface="Candara" panose="020E0502030303020204" pitchFamily="34" charset="0"/>
              </a:rPr>
            </a:br>
            <a:br>
              <a:rPr lang="en-GB" b="0" i="0" dirty="0">
                <a:solidFill>
                  <a:srgbClr val="000000"/>
                </a:solidFill>
                <a:effectLst/>
                <a:latin typeface="Candara" panose="020E0502030303020204" pitchFamily="34" charset="0"/>
              </a:rPr>
            </a:br>
            <a:br>
              <a:rPr lang="en-GB" b="0" i="0" dirty="0">
                <a:solidFill>
                  <a:srgbClr val="000000"/>
                </a:solidFill>
                <a:effectLst/>
                <a:latin typeface="Candara" panose="020E0502030303020204" pitchFamily="34" charset="0"/>
              </a:rPr>
            </a:br>
            <a:endParaRPr lang="en-DE" dirty="0">
              <a:latin typeface="Candara" panose="020E0502030303020204" pitchFamily="34" charset="0"/>
            </a:endParaRPr>
          </a:p>
        </p:txBody>
      </p:sp>
      <p:pic>
        <p:nvPicPr>
          <p:cNvPr id="5" name="Picture 4">
            <a:extLst>
              <a:ext uri="{FF2B5EF4-FFF2-40B4-BE49-F238E27FC236}">
                <a16:creationId xmlns:a16="http://schemas.microsoft.com/office/drawing/2014/main" id="{B20252A7-1CC3-45E1-EFE0-520CFDF4CD03}"/>
              </a:ext>
            </a:extLst>
          </p:cNvPr>
          <p:cNvPicPr>
            <a:picLocks noChangeAspect="1"/>
          </p:cNvPicPr>
          <p:nvPr/>
        </p:nvPicPr>
        <p:blipFill>
          <a:blip r:embed="rId2"/>
          <a:stretch>
            <a:fillRect/>
          </a:stretch>
        </p:blipFill>
        <p:spPr>
          <a:xfrm>
            <a:off x="1" y="1391794"/>
            <a:ext cx="4957590" cy="2453094"/>
          </a:xfrm>
          <a:prstGeom prst="rect">
            <a:avLst/>
          </a:prstGeom>
        </p:spPr>
      </p:pic>
      <p:pic>
        <p:nvPicPr>
          <p:cNvPr id="6" name="Picture 5">
            <a:extLst>
              <a:ext uri="{FF2B5EF4-FFF2-40B4-BE49-F238E27FC236}">
                <a16:creationId xmlns:a16="http://schemas.microsoft.com/office/drawing/2014/main" id="{DA091656-479A-80F0-6965-4E5125DE929F}"/>
              </a:ext>
            </a:extLst>
          </p:cNvPr>
          <p:cNvPicPr>
            <a:picLocks noChangeAspect="1"/>
          </p:cNvPicPr>
          <p:nvPr/>
        </p:nvPicPr>
        <p:blipFill>
          <a:blip r:embed="rId3"/>
          <a:stretch>
            <a:fillRect/>
          </a:stretch>
        </p:blipFill>
        <p:spPr>
          <a:xfrm>
            <a:off x="4957591" y="1391794"/>
            <a:ext cx="4168230" cy="2358724"/>
          </a:xfrm>
          <a:prstGeom prst="rect">
            <a:avLst/>
          </a:prstGeom>
        </p:spPr>
      </p:pic>
      <p:pic>
        <p:nvPicPr>
          <p:cNvPr id="3" name="Picture 2">
            <a:extLst>
              <a:ext uri="{FF2B5EF4-FFF2-40B4-BE49-F238E27FC236}">
                <a16:creationId xmlns:a16="http://schemas.microsoft.com/office/drawing/2014/main" id="{A99C5C6D-021E-861C-AC2A-55DF74FC20FC}"/>
              </a:ext>
            </a:extLst>
          </p:cNvPr>
          <p:cNvPicPr>
            <a:picLocks noChangeAspect="1"/>
          </p:cNvPicPr>
          <p:nvPr/>
        </p:nvPicPr>
        <p:blipFill>
          <a:blip r:embed="rId4"/>
          <a:stretch>
            <a:fillRect/>
          </a:stretch>
        </p:blipFill>
        <p:spPr>
          <a:xfrm>
            <a:off x="1035306" y="3844888"/>
            <a:ext cx="6574183" cy="3013112"/>
          </a:xfrm>
          <a:prstGeom prst="rect">
            <a:avLst/>
          </a:prstGeom>
        </p:spPr>
      </p:pic>
    </p:spTree>
    <p:extLst>
      <p:ext uri="{BB962C8B-B14F-4D97-AF65-F5344CB8AC3E}">
        <p14:creationId xmlns:p14="http://schemas.microsoft.com/office/powerpoint/2010/main" val="10573650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2C78-B1F5-F720-FD56-1FE6BCC91CB4}"/>
              </a:ext>
            </a:extLst>
          </p:cNvPr>
          <p:cNvSpPr>
            <a:spLocks noGrp="1"/>
          </p:cNvSpPr>
          <p:nvPr>
            <p:ph type="title"/>
          </p:nvPr>
        </p:nvSpPr>
        <p:spPr>
          <a:xfrm>
            <a:off x="284837" y="3059666"/>
            <a:ext cx="8574326" cy="369334"/>
          </a:xfrm>
        </p:spPr>
        <p:txBody>
          <a:bodyPr>
            <a:normAutofit/>
          </a:bodyPr>
          <a:lstStyle/>
          <a:p>
            <a:pPr algn="ctr"/>
            <a:r>
              <a:rPr lang="en-US" dirty="0">
                <a:latin typeface="Candara" panose="020E0502030303020204" pitchFamily="34" charset="0"/>
              </a:rPr>
              <a:t>Miami City Analysis</a:t>
            </a:r>
          </a:p>
        </p:txBody>
      </p:sp>
    </p:spTree>
    <p:extLst>
      <p:ext uri="{BB962C8B-B14F-4D97-AF65-F5344CB8AC3E}">
        <p14:creationId xmlns:p14="http://schemas.microsoft.com/office/powerpoint/2010/main" val="3175001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DA34-3EA3-AA26-9CAB-B00427D8F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8313C1-26D3-5A50-A186-A788FDCFC273}"/>
              </a:ext>
            </a:extLst>
          </p:cNvPr>
          <p:cNvSpPr>
            <a:spLocks noGrp="1"/>
          </p:cNvSpPr>
          <p:nvPr>
            <p:ph type="title"/>
          </p:nvPr>
        </p:nvSpPr>
        <p:spPr>
          <a:xfrm>
            <a:off x="569674" y="235361"/>
            <a:ext cx="8574326" cy="369334"/>
          </a:xfrm>
        </p:spPr>
        <p:txBody>
          <a:bodyPr>
            <a:normAutofit fontScale="90000"/>
          </a:bodyPr>
          <a:lstStyle/>
          <a:p>
            <a:r>
              <a:rPr lang="en-GB" b="0" i="0" dirty="0">
                <a:solidFill>
                  <a:srgbClr val="000000"/>
                </a:solidFill>
                <a:effectLst/>
                <a:latin typeface="Candara" panose="020E0502030303020204" pitchFamily="34" charset="0"/>
              </a:rPr>
              <a:t>Timeseries Analysis of the accidents in Miami city, analysis by year, month, day of the week, and hour of the day.</a:t>
            </a:r>
            <a:br>
              <a:rPr lang="en-GB" b="0" i="0" dirty="0">
                <a:solidFill>
                  <a:srgbClr val="000000"/>
                </a:solidFill>
                <a:effectLst/>
                <a:latin typeface="Candara" panose="020E0502030303020204" pitchFamily="34" charset="0"/>
              </a:rPr>
            </a:br>
            <a:endParaRPr lang="en-DE" dirty="0">
              <a:latin typeface="Candara" panose="020E0502030303020204" pitchFamily="34" charset="0"/>
            </a:endParaRPr>
          </a:p>
        </p:txBody>
      </p:sp>
      <p:pic>
        <p:nvPicPr>
          <p:cNvPr id="3" name="Picture 2">
            <a:extLst>
              <a:ext uri="{FF2B5EF4-FFF2-40B4-BE49-F238E27FC236}">
                <a16:creationId xmlns:a16="http://schemas.microsoft.com/office/drawing/2014/main" id="{9696BD03-0625-2C87-6B3C-9891CBFE029B}"/>
              </a:ext>
            </a:extLst>
          </p:cNvPr>
          <p:cNvPicPr>
            <a:picLocks noChangeAspect="1"/>
          </p:cNvPicPr>
          <p:nvPr/>
        </p:nvPicPr>
        <p:blipFill>
          <a:blip r:embed="rId2"/>
          <a:stretch>
            <a:fillRect/>
          </a:stretch>
        </p:blipFill>
        <p:spPr>
          <a:xfrm>
            <a:off x="685800" y="1198762"/>
            <a:ext cx="7772400" cy="4460476"/>
          </a:xfrm>
          <a:prstGeom prst="rect">
            <a:avLst/>
          </a:prstGeom>
        </p:spPr>
      </p:pic>
    </p:spTree>
    <p:extLst>
      <p:ext uri="{BB962C8B-B14F-4D97-AF65-F5344CB8AC3E}">
        <p14:creationId xmlns:p14="http://schemas.microsoft.com/office/powerpoint/2010/main" val="26787503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6EA2-1DD0-6347-E8BD-19040524CCC4}"/>
              </a:ext>
            </a:extLst>
          </p:cNvPr>
          <p:cNvSpPr>
            <a:spLocks noGrp="1"/>
          </p:cNvSpPr>
          <p:nvPr>
            <p:ph type="title"/>
          </p:nvPr>
        </p:nvSpPr>
        <p:spPr>
          <a:xfrm>
            <a:off x="284837" y="302152"/>
            <a:ext cx="8574326" cy="369334"/>
          </a:xfrm>
        </p:spPr>
        <p:txBody>
          <a:bodyPr>
            <a:normAutofit fontScale="90000"/>
          </a:bodyPr>
          <a:lstStyle/>
          <a:p>
            <a:pPr algn="l"/>
            <a:r>
              <a:rPr lang="en-GB" b="0" i="0" dirty="0">
                <a:solidFill>
                  <a:srgbClr val="000000"/>
                </a:solidFill>
                <a:effectLst/>
                <a:latin typeface="Helvetica Neue" panose="02000503000000020004" pitchFamily="2" charset="0"/>
              </a:rPr>
              <a:t>Which Miami streets are the most vulnerable to accidents?</a:t>
            </a:r>
            <a:br>
              <a:rPr lang="en-GB" b="0" i="0" dirty="0">
                <a:solidFill>
                  <a:srgbClr val="000000"/>
                </a:solidFill>
                <a:effectLst/>
                <a:latin typeface="Helvetica Neue" panose="02000503000000020004" pitchFamily="2" charset="0"/>
              </a:rPr>
            </a:br>
            <a:r>
              <a:rPr lang="en-GB" b="0" i="0" dirty="0">
                <a:solidFill>
                  <a:srgbClr val="000000"/>
                </a:solidFill>
                <a:effectLst/>
                <a:latin typeface="Helvetica Neue" panose="02000503000000020004" pitchFamily="2" charset="0"/>
              </a:rPr>
              <a:t>Which streets cause higher delay time &amp; different level accident severities?</a:t>
            </a:r>
          </a:p>
        </p:txBody>
      </p:sp>
      <p:pic>
        <p:nvPicPr>
          <p:cNvPr id="4" name="Picture 3">
            <a:extLst>
              <a:ext uri="{FF2B5EF4-FFF2-40B4-BE49-F238E27FC236}">
                <a16:creationId xmlns:a16="http://schemas.microsoft.com/office/drawing/2014/main" id="{F1337CBB-6A36-5CB7-3E7D-616C9005749E}"/>
              </a:ext>
            </a:extLst>
          </p:cNvPr>
          <p:cNvPicPr>
            <a:picLocks noChangeAspect="1"/>
          </p:cNvPicPr>
          <p:nvPr/>
        </p:nvPicPr>
        <p:blipFill>
          <a:blip r:embed="rId2"/>
          <a:stretch>
            <a:fillRect/>
          </a:stretch>
        </p:blipFill>
        <p:spPr>
          <a:xfrm>
            <a:off x="443429" y="1500370"/>
            <a:ext cx="7772400" cy="4870811"/>
          </a:xfrm>
          <a:prstGeom prst="rect">
            <a:avLst/>
          </a:prstGeom>
        </p:spPr>
      </p:pic>
    </p:spTree>
    <p:extLst>
      <p:ext uri="{BB962C8B-B14F-4D97-AF65-F5344CB8AC3E}">
        <p14:creationId xmlns:p14="http://schemas.microsoft.com/office/powerpoint/2010/main" val="19894628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EA675-176E-91C6-653C-9406F18D5EE3}"/>
              </a:ext>
            </a:extLst>
          </p:cNvPr>
          <p:cNvSpPr>
            <a:spLocks noGrp="1"/>
          </p:cNvSpPr>
          <p:nvPr>
            <p:ph type="title"/>
          </p:nvPr>
        </p:nvSpPr>
        <p:spPr>
          <a:xfrm>
            <a:off x="2510243" y="2972922"/>
            <a:ext cx="8574326" cy="369334"/>
          </a:xfrm>
        </p:spPr>
        <p:txBody>
          <a:bodyPr/>
          <a:lstStyle/>
          <a:p>
            <a:r>
              <a:rPr lang="en-DE" dirty="0"/>
              <a:t>MACHINE LEARNING MODEL </a:t>
            </a:r>
          </a:p>
        </p:txBody>
      </p:sp>
    </p:spTree>
    <p:extLst>
      <p:ext uri="{BB962C8B-B14F-4D97-AF65-F5344CB8AC3E}">
        <p14:creationId xmlns:p14="http://schemas.microsoft.com/office/powerpoint/2010/main" val="16831892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619-3FF3-A666-A76F-B9171B5C3F3E}"/>
              </a:ext>
            </a:extLst>
          </p:cNvPr>
          <p:cNvSpPr>
            <a:spLocks noGrp="1"/>
          </p:cNvSpPr>
          <p:nvPr>
            <p:ph type="title"/>
          </p:nvPr>
        </p:nvSpPr>
        <p:spPr>
          <a:xfrm>
            <a:off x="387350" y="183315"/>
            <a:ext cx="8574326" cy="369334"/>
          </a:xfrm>
        </p:spPr>
        <p:txBody>
          <a:bodyPr/>
          <a:lstStyle/>
          <a:p>
            <a:pPr algn="ctr"/>
            <a:r>
              <a:rPr lang="en-DE" dirty="0"/>
              <a:t>Data Preprocessing</a:t>
            </a:r>
          </a:p>
        </p:txBody>
      </p:sp>
      <p:pic>
        <p:nvPicPr>
          <p:cNvPr id="4" name="Picture 3">
            <a:extLst>
              <a:ext uri="{FF2B5EF4-FFF2-40B4-BE49-F238E27FC236}">
                <a16:creationId xmlns:a16="http://schemas.microsoft.com/office/drawing/2014/main" id="{24B0D00D-F547-D79E-6C77-4C2173C3EC4A}"/>
              </a:ext>
            </a:extLst>
          </p:cNvPr>
          <p:cNvPicPr>
            <a:picLocks noChangeAspect="1"/>
          </p:cNvPicPr>
          <p:nvPr/>
        </p:nvPicPr>
        <p:blipFill>
          <a:blip r:embed="rId2"/>
          <a:stretch>
            <a:fillRect/>
          </a:stretch>
        </p:blipFill>
        <p:spPr>
          <a:xfrm>
            <a:off x="541586" y="799326"/>
            <a:ext cx="1893142" cy="258968"/>
          </a:xfrm>
          <a:prstGeom prst="rect">
            <a:avLst/>
          </a:prstGeom>
        </p:spPr>
      </p:pic>
      <p:pic>
        <p:nvPicPr>
          <p:cNvPr id="7" name="Picture 6">
            <a:extLst>
              <a:ext uri="{FF2B5EF4-FFF2-40B4-BE49-F238E27FC236}">
                <a16:creationId xmlns:a16="http://schemas.microsoft.com/office/drawing/2014/main" id="{AAACE955-7E1F-D4DC-0D07-51554654735D}"/>
              </a:ext>
            </a:extLst>
          </p:cNvPr>
          <p:cNvPicPr>
            <a:picLocks noChangeAspect="1"/>
          </p:cNvPicPr>
          <p:nvPr/>
        </p:nvPicPr>
        <p:blipFill>
          <a:blip r:embed="rId3"/>
          <a:stretch>
            <a:fillRect/>
          </a:stretch>
        </p:blipFill>
        <p:spPr>
          <a:xfrm>
            <a:off x="569664" y="2658406"/>
            <a:ext cx="5731985" cy="2629883"/>
          </a:xfrm>
          <a:prstGeom prst="rect">
            <a:avLst/>
          </a:prstGeom>
        </p:spPr>
      </p:pic>
      <p:pic>
        <p:nvPicPr>
          <p:cNvPr id="8" name="Picture 7">
            <a:extLst>
              <a:ext uri="{FF2B5EF4-FFF2-40B4-BE49-F238E27FC236}">
                <a16:creationId xmlns:a16="http://schemas.microsoft.com/office/drawing/2014/main" id="{7E3C44F5-7EB4-A193-7765-79F4222AFF12}"/>
              </a:ext>
            </a:extLst>
          </p:cNvPr>
          <p:cNvPicPr>
            <a:picLocks noChangeAspect="1"/>
          </p:cNvPicPr>
          <p:nvPr/>
        </p:nvPicPr>
        <p:blipFill>
          <a:blip r:embed="rId4"/>
          <a:stretch>
            <a:fillRect/>
          </a:stretch>
        </p:blipFill>
        <p:spPr>
          <a:xfrm>
            <a:off x="530569" y="5454836"/>
            <a:ext cx="5771080" cy="1122234"/>
          </a:xfrm>
          <a:prstGeom prst="rect">
            <a:avLst/>
          </a:prstGeom>
        </p:spPr>
      </p:pic>
      <p:pic>
        <p:nvPicPr>
          <p:cNvPr id="3" name="Picture 2">
            <a:extLst>
              <a:ext uri="{FF2B5EF4-FFF2-40B4-BE49-F238E27FC236}">
                <a16:creationId xmlns:a16="http://schemas.microsoft.com/office/drawing/2014/main" id="{0AD27C2F-CA85-A56E-FDF9-4FA3AF1075A5}"/>
              </a:ext>
            </a:extLst>
          </p:cNvPr>
          <p:cNvPicPr>
            <a:picLocks noChangeAspect="1"/>
          </p:cNvPicPr>
          <p:nvPr/>
        </p:nvPicPr>
        <p:blipFill>
          <a:blip r:embed="rId5"/>
          <a:stretch>
            <a:fillRect/>
          </a:stretch>
        </p:blipFill>
        <p:spPr>
          <a:xfrm>
            <a:off x="536613" y="1160791"/>
            <a:ext cx="5263308" cy="1472237"/>
          </a:xfrm>
          <a:prstGeom prst="rect">
            <a:avLst/>
          </a:prstGeom>
        </p:spPr>
      </p:pic>
      <p:pic>
        <p:nvPicPr>
          <p:cNvPr id="5" name="Picture 4">
            <a:extLst>
              <a:ext uri="{FF2B5EF4-FFF2-40B4-BE49-F238E27FC236}">
                <a16:creationId xmlns:a16="http://schemas.microsoft.com/office/drawing/2014/main" id="{4AEF92F8-F19E-6475-D8B6-B19CE251F923}"/>
              </a:ext>
            </a:extLst>
          </p:cNvPr>
          <p:cNvPicPr>
            <a:picLocks noChangeAspect="1"/>
          </p:cNvPicPr>
          <p:nvPr/>
        </p:nvPicPr>
        <p:blipFill>
          <a:blip r:embed="rId6"/>
          <a:stretch>
            <a:fillRect/>
          </a:stretch>
        </p:blipFill>
        <p:spPr>
          <a:xfrm>
            <a:off x="6556765" y="2895671"/>
            <a:ext cx="2017571" cy="1789167"/>
          </a:xfrm>
          <a:prstGeom prst="rect">
            <a:avLst/>
          </a:prstGeom>
        </p:spPr>
      </p:pic>
      <p:pic>
        <p:nvPicPr>
          <p:cNvPr id="9" name="Picture 8">
            <a:extLst>
              <a:ext uri="{FF2B5EF4-FFF2-40B4-BE49-F238E27FC236}">
                <a16:creationId xmlns:a16="http://schemas.microsoft.com/office/drawing/2014/main" id="{73BE5DB5-0850-E197-CE2E-367A4B6AE6B8}"/>
              </a:ext>
            </a:extLst>
          </p:cNvPr>
          <p:cNvPicPr>
            <a:picLocks noChangeAspect="1"/>
          </p:cNvPicPr>
          <p:nvPr/>
        </p:nvPicPr>
        <p:blipFill>
          <a:blip r:embed="rId7"/>
          <a:stretch>
            <a:fillRect/>
          </a:stretch>
        </p:blipFill>
        <p:spPr>
          <a:xfrm>
            <a:off x="6556765" y="4702724"/>
            <a:ext cx="2017571" cy="521563"/>
          </a:xfrm>
          <a:prstGeom prst="rect">
            <a:avLst/>
          </a:prstGeom>
        </p:spPr>
      </p:pic>
      <p:pic>
        <p:nvPicPr>
          <p:cNvPr id="10" name="Picture 9">
            <a:extLst>
              <a:ext uri="{FF2B5EF4-FFF2-40B4-BE49-F238E27FC236}">
                <a16:creationId xmlns:a16="http://schemas.microsoft.com/office/drawing/2014/main" id="{2EBC78D8-B417-66C9-8CF0-810485E22750}"/>
              </a:ext>
            </a:extLst>
          </p:cNvPr>
          <p:cNvPicPr>
            <a:picLocks noChangeAspect="1"/>
          </p:cNvPicPr>
          <p:nvPr/>
        </p:nvPicPr>
        <p:blipFill>
          <a:blip r:embed="rId8"/>
          <a:stretch>
            <a:fillRect/>
          </a:stretch>
        </p:blipFill>
        <p:spPr>
          <a:xfrm>
            <a:off x="6556765" y="2377648"/>
            <a:ext cx="1893142" cy="250038"/>
          </a:xfrm>
          <a:prstGeom prst="rect">
            <a:avLst/>
          </a:prstGeom>
        </p:spPr>
      </p:pic>
    </p:spTree>
    <p:extLst>
      <p:ext uri="{BB962C8B-B14F-4D97-AF65-F5344CB8AC3E}">
        <p14:creationId xmlns:p14="http://schemas.microsoft.com/office/powerpoint/2010/main" val="3369418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0E8C-A93A-0352-74AF-141C51A16430}"/>
              </a:ext>
            </a:extLst>
          </p:cNvPr>
          <p:cNvSpPr>
            <a:spLocks noGrp="1"/>
          </p:cNvSpPr>
          <p:nvPr>
            <p:ph type="title"/>
          </p:nvPr>
        </p:nvSpPr>
        <p:spPr>
          <a:xfrm>
            <a:off x="454445" y="170755"/>
            <a:ext cx="8574326" cy="369334"/>
          </a:xfrm>
        </p:spPr>
        <p:txBody>
          <a:bodyPr/>
          <a:lstStyle/>
          <a:p>
            <a:r>
              <a:rPr lang="en-DE" dirty="0"/>
              <a:t>AutoGluon Model &amp; Test Score</a:t>
            </a:r>
          </a:p>
        </p:txBody>
      </p:sp>
      <p:pic>
        <p:nvPicPr>
          <p:cNvPr id="5" name="Picture 4">
            <a:extLst>
              <a:ext uri="{FF2B5EF4-FFF2-40B4-BE49-F238E27FC236}">
                <a16:creationId xmlns:a16="http://schemas.microsoft.com/office/drawing/2014/main" id="{01475374-D39A-AFB0-8F13-0CCEA3419268}"/>
              </a:ext>
            </a:extLst>
          </p:cNvPr>
          <p:cNvPicPr>
            <a:picLocks noChangeAspect="1"/>
          </p:cNvPicPr>
          <p:nvPr/>
        </p:nvPicPr>
        <p:blipFill>
          <a:blip r:embed="rId2"/>
          <a:stretch>
            <a:fillRect/>
          </a:stretch>
        </p:blipFill>
        <p:spPr>
          <a:xfrm>
            <a:off x="685800" y="2867140"/>
            <a:ext cx="7772400" cy="2402377"/>
          </a:xfrm>
          <a:prstGeom prst="rect">
            <a:avLst/>
          </a:prstGeom>
        </p:spPr>
      </p:pic>
      <p:pic>
        <p:nvPicPr>
          <p:cNvPr id="7" name="Picture 6">
            <a:extLst>
              <a:ext uri="{FF2B5EF4-FFF2-40B4-BE49-F238E27FC236}">
                <a16:creationId xmlns:a16="http://schemas.microsoft.com/office/drawing/2014/main" id="{292DC7C2-8718-20B8-ABBF-BCFE05066E55}"/>
              </a:ext>
            </a:extLst>
          </p:cNvPr>
          <p:cNvPicPr>
            <a:picLocks noChangeAspect="1"/>
          </p:cNvPicPr>
          <p:nvPr/>
        </p:nvPicPr>
        <p:blipFill>
          <a:blip r:embed="rId3"/>
          <a:stretch>
            <a:fillRect/>
          </a:stretch>
        </p:blipFill>
        <p:spPr>
          <a:xfrm>
            <a:off x="454445" y="2458248"/>
            <a:ext cx="7772400" cy="235018"/>
          </a:xfrm>
          <a:prstGeom prst="rect">
            <a:avLst/>
          </a:prstGeom>
        </p:spPr>
      </p:pic>
      <p:pic>
        <p:nvPicPr>
          <p:cNvPr id="3" name="Picture 2">
            <a:extLst>
              <a:ext uri="{FF2B5EF4-FFF2-40B4-BE49-F238E27FC236}">
                <a16:creationId xmlns:a16="http://schemas.microsoft.com/office/drawing/2014/main" id="{844720AD-271B-076C-83E2-6ADEFB401F2E}"/>
              </a:ext>
            </a:extLst>
          </p:cNvPr>
          <p:cNvPicPr>
            <a:picLocks noChangeAspect="1"/>
          </p:cNvPicPr>
          <p:nvPr/>
        </p:nvPicPr>
        <p:blipFill>
          <a:blip r:embed="rId4"/>
          <a:stretch>
            <a:fillRect/>
          </a:stretch>
        </p:blipFill>
        <p:spPr>
          <a:xfrm>
            <a:off x="454445" y="1094281"/>
            <a:ext cx="7772400" cy="809775"/>
          </a:xfrm>
          <a:prstGeom prst="rect">
            <a:avLst/>
          </a:prstGeom>
        </p:spPr>
      </p:pic>
    </p:spTree>
    <p:extLst>
      <p:ext uri="{BB962C8B-B14F-4D97-AF65-F5344CB8AC3E}">
        <p14:creationId xmlns:p14="http://schemas.microsoft.com/office/powerpoint/2010/main" val="25898095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Google Shape;194;p22"/>
          <p:cNvSpPr txBox="1">
            <a:spLocks noGrp="1"/>
          </p:cNvSpPr>
          <p:nvPr>
            <p:ph type="title"/>
          </p:nvPr>
        </p:nvSpPr>
        <p:spPr>
          <a:xfrm>
            <a:off x="405669" y="424550"/>
            <a:ext cx="8574324" cy="369334"/>
          </a:xfrm>
          <a:prstGeom prst="rect">
            <a:avLst/>
          </a:prstGeom>
        </p:spPr>
        <p:txBody>
          <a:bodyPr>
            <a:normAutofit/>
          </a:bodyPr>
          <a:lstStyle/>
          <a:p>
            <a:pPr algn="ctr"/>
            <a:r>
              <a:rPr sz="2200" dirty="0">
                <a:latin typeface="Candara" panose="020E0502030303020204" pitchFamily="34" charset="0"/>
              </a:rPr>
              <a:t>Problem Setting</a:t>
            </a:r>
          </a:p>
        </p:txBody>
      </p:sp>
      <p:sp>
        <p:nvSpPr>
          <p:cNvPr id="270" name="Google Shape;195;p22"/>
          <p:cNvSpPr txBox="1">
            <a:spLocks noGrp="1"/>
          </p:cNvSpPr>
          <p:nvPr>
            <p:ph type="sldNum" sz="quarter" idx="4294967295"/>
          </p:nvPr>
        </p:nvSpPr>
        <p:spPr>
          <a:xfrm>
            <a:off x="8719821" y="630157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800" b="1"/>
            </a:lvl1pPr>
          </a:lstStyle>
          <a:p>
            <a:fld id="{86CB4B4D-7CA3-9044-876B-883B54F8677D}" type="slidenum">
              <a:rPr/>
              <a:t>2</a:t>
            </a:fld>
            <a:endParaRPr/>
          </a:p>
        </p:txBody>
      </p:sp>
      <p:sp>
        <p:nvSpPr>
          <p:cNvPr id="2" name="TextBox 1">
            <a:extLst>
              <a:ext uri="{FF2B5EF4-FFF2-40B4-BE49-F238E27FC236}">
                <a16:creationId xmlns:a16="http://schemas.microsoft.com/office/drawing/2014/main" id="{69074933-7B9D-7E77-F7E9-27EAEC327B18}"/>
              </a:ext>
            </a:extLst>
          </p:cNvPr>
          <p:cNvSpPr txBox="1"/>
          <p:nvPr/>
        </p:nvSpPr>
        <p:spPr>
          <a:xfrm flipH="1">
            <a:off x="405671" y="1413090"/>
            <a:ext cx="8307978"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600" b="1" i="0" dirty="0">
                <a:effectLst/>
                <a:latin typeface="Candara" panose="020E0502030303020204" pitchFamily="34" charset="0"/>
              </a:rPr>
              <a:t>Explain Problem Setting:</a:t>
            </a:r>
          </a:p>
          <a:p>
            <a:pPr marL="0" marR="0" indent="0" algn="l" defTabSz="914400" rtl="0" fontAlgn="auto" latinLnBrk="0" hangingPunct="0">
              <a:lnSpc>
                <a:spcPct val="100000"/>
              </a:lnSpc>
              <a:spcBef>
                <a:spcPts val="0"/>
              </a:spcBef>
              <a:spcAft>
                <a:spcPts val="0"/>
              </a:spcAft>
              <a:buClrTx/>
              <a:buSzTx/>
              <a:buFontTx/>
              <a:buNone/>
              <a:tabLst/>
            </a:pPr>
            <a:endParaRPr lang="en-GB" b="1" dirty="0">
              <a:solidFill>
                <a:schemeClr val="tx1"/>
              </a:solidFill>
              <a:latin typeface="Söhne"/>
            </a:endParaRPr>
          </a:p>
          <a:p>
            <a:pPr marL="0" marR="0" indent="0" algn="just" defTabSz="914400" rtl="0" fontAlgn="auto" latinLnBrk="0" hangingPunct="0">
              <a:lnSpc>
                <a:spcPct val="100000"/>
              </a:lnSpc>
              <a:spcBef>
                <a:spcPts val="0"/>
              </a:spcBef>
              <a:spcAft>
                <a:spcPts val="0"/>
              </a:spcAft>
              <a:buClrTx/>
              <a:buSzTx/>
              <a:buFontTx/>
              <a:buNone/>
              <a:tabLst/>
            </a:pPr>
            <a:r>
              <a:rPr lang="en-GB" sz="1200" b="0" i="0" dirty="0">
                <a:solidFill>
                  <a:schemeClr val="tx1"/>
                </a:solidFill>
                <a:effectLst/>
                <a:latin typeface="Candara" panose="020E0502030303020204" pitchFamily="34" charset="0"/>
              </a:rPr>
              <a:t>The project focuses on analysing and extracting insights from a countrywide car accident dataset (</a:t>
            </a:r>
            <a:r>
              <a:rPr lang="en-GB" sz="1200" b="1" i="0" dirty="0">
                <a:solidFill>
                  <a:schemeClr val="tx1"/>
                </a:solidFill>
                <a:effectLst/>
                <a:latin typeface="Candara" panose="020E0502030303020204" pitchFamily="34" charset="0"/>
              </a:rPr>
              <a:t>Kaggle</a:t>
            </a:r>
            <a:r>
              <a:rPr lang="en-GB" sz="1200" b="0" i="0" dirty="0">
                <a:solidFill>
                  <a:schemeClr val="tx1"/>
                </a:solidFill>
                <a:effectLst/>
                <a:latin typeface="Candara" panose="020E0502030303020204" pitchFamily="34" charset="0"/>
              </a:rPr>
              <a:t>) between February 2016 and March 2023 , </a:t>
            </a:r>
            <a:r>
              <a:rPr lang="en-GB" sz="1200" b="0" i="0" dirty="0">
                <a:solidFill>
                  <a:srgbClr val="3C4043"/>
                </a:solidFill>
                <a:effectLst/>
                <a:latin typeface="Candara" panose="020E0502030303020204" pitchFamily="34" charset="0"/>
              </a:rPr>
              <a:t>that covers </a:t>
            </a:r>
            <a:r>
              <a:rPr lang="en-GB" sz="1200" b="1" i="0" dirty="0">
                <a:solidFill>
                  <a:srgbClr val="3C4043"/>
                </a:solidFill>
                <a:effectLst/>
                <a:latin typeface="Candara" panose="020E0502030303020204" pitchFamily="34" charset="0"/>
              </a:rPr>
              <a:t>49 states of the USA</a:t>
            </a:r>
            <a:r>
              <a:rPr lang="en-GB" sz="1200" b="0" i="0" dirty="0">
                <a:solidFill>
                  <a:schemeClr val="tx1"/>
                </a:solidFill>
                <a:effectLst/>
                <a:latin typeface="Candara" panose="020E0502030303020204" pitchFamily="34" charset="0"/>
              </a:rPr>
              <a:t>. The analysis is divided into three parts, (1)- countrywide analysis and (2)- a detailed analysis of Miami city, which has highest accident rates and (3) predictions using machine learning models. </a:t>
            </a:r>
            <a:endParaRPr kumimoji="0" lang="en-DE" sz="1200" b="0" i="0" u="none" strike="noStrike" cap="none" spc="0" normalizeH="0" baseline="0" dirty="0">
              <a:ln>
                <a:noFill/>
              </a:ln>
              <a:solidFill>
                <a:schemeClr val="tx1"/>
              </a:solidFill>
              <a:effectLst/>
              <a:uFillTx/>
              <a:latin typeface="Candara" panose="020E0502030303020204" pitchFamily="34" charset="0"/>
              <a:sym typeface="Arial"/>
            </a:endParaRPr>
          </a:p>
        </p:txBody>
      </p:sp>
      <p:sp>
        <p:nvSpPr>
          <p:cNvPr id="5" name="TextBox 4">
            <a:extLst>
              <a:ext uri="{FF2B5EF4-FFF2-40B4-BE49-F238E27FC236}">
                <a16:creationId xmlns:a16="http://schemas.microsoft.com/office/drawing/2014/main" id="{4A1A014E-7F8C-B2F2-E9C0-4141F5E8260E}"/>
              </a:ext>
            </a:extLst>
          </p:cNvPr>
          <p:cNvSpPr txBox="1"/>
          <p:nvPr/>
        </p:nvSpPr>
        <p:spPr>
          <a:xfrm flipH="1">
            <a:off x="405669" y="2578232"/>
            <a:ext cx="830798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600" b="1" i="0" dirty="0">
                <a:effectLst/>
                <a:latin typeface="Candara" panose="020E0502030303020204" pitchFamily="34" charset="0"/>
              </a:rPr>
              <a:t>Motivation:</a:t>
            </a:r>
          </a:p>
          <a:p>
            <a:pPr marL="0" marR="0" indent="0" algn="l" defTabSz="914400" rtl="0" fontAlgn="auto" latinLnBrk="0" hangingPunct="0">
              <a:lnSpc>
                <a:spcPct val="100000"/>
              </a:lnSpc>
              <a:spcBef>
                <a:spcPts val="0"/>
              </a:spcBef>
              <a:spcAft>
                <a:spcPts val="0"/>
              </a:spcAft>
              <a:buClrTx/>
              <a:buSzTx/>
              <a:buFontTx/>
              <a:buNone/>
              <a:tabLst/>
            </a:pPr>
            <a:endParaRPr lang="en-GB" b="1" dirty="0">
              <a:solidFill>
                <a:schemeClr val="tx1"/>
              </a:solidFill>
              <a:latin typeface="Söhne"/>
            </a:endParaRPr>
          </a:p>
          <a:p>
            <a:pPr marL="0" marR="0" indent="0" algn="just" defTabSz="914400" rtl="0" fontAlgn="auto" latinLnBrk="0" hangingPunct="0">
              <a:lnSpc>
                <a:spcPct val="100000"/>
              </a:lnSpc>
              <a:spcBef>
                <a:spcPts val="0"/>
              </a:spcBef>
              <a:spcAft>
                <a:spcPts val="0"/>
              </a:spcAft>
              <a:buClrTx/>
              <a:buSzTx/>
              <a:buFontTx/>
              <a:buNone/>
              <a:tabLst/>
            </a:pPr>
            <a:r>
              <a:rPr lang="en-GB" sz="1200" b="0" i="0" dirty="0">
                <a:solidFill>
                  <a:schemeClr val="tx1"/>
                </a:solidFill>
                <a:effectLst/>
                <a:latin typeface="Candara" panose="020E0502030303020204" pitchFamily="34" charset="0"/>
              </a:rPr>
              <a:t>Accidents on the road a big problems for everyone. By understanding why this happen, we can make better decisions to keep people safe. It also help for informed policymaking, and emergency response. This project is all about finding insights that can help make our roads safer.</a:t>
            </a:r>
            <a:endParaRPr kumimoji="0" lang="en-DE" sz="1200" b="0" i="0" u="none" strike="noStrike" cap="none" spc="0" normalizeH="0" baseline="0" dirty="0">
              <a:ln>
                <a:noFill/>
              </a:ln>
              <a:solidFill>
                <a:schemeClr val="tx1"/>
              </a:solidFill>
              <a:effectLst/>
              <a:uFillTx/>
              <a:latin typeface="Candara" panose="020E0502030303020204" pitchFamily="34" charset="0"/>
              <a:sym typeface="Arial"/>
            </a:endParaRPr>
          </a:p>
        </p:txBody>
      </p:sp>
      <p:sp>
        <p:nvSpPr>
          <p:cNvPr id="6" name="TextBox 5">
            <a:extLst>
              <a:ext uri="{FF2B5EF4-FFF2-40B4-BE49-F238E27FC236}">
                <a16:creationId xmlns:a16="http://schemas.microsoft.com/office/drawing/2014/main" id="{ACF3F3EE-4D8E-8A38-2F53-2C267FA23D65}"/>
              </a:ext>
            </a:extLst>
          </p:cNvPr>
          <p:cNvSpPr txBox="1"/>
          <p:nvPr/>
        </p:nvSpPr>
        <p:spPr>
          <a:xfrm flipH="1">
            <a:off x="405667" y="3789540"/>
            <a:ext cx="830798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600" b="1" i="0" dirty="0">
                <a:effectLst/>
                <a:latin typeface="Candara" panose="020E0502030303020204" pitchFamily="34" charset="0"/>
              </a:rPr>
              <a:t>Highlight State-of-the-Art Approaches</a:t>
            </a:r>
          </a:p>
          <a:p>
            <a:pPr marL="0" marR="0" indent="0" algn="l" defTabSz="914400" rtl="0" fontAlgn="auto" latinLnBrk="0" hangingPunct="0">
              <a:lnSpc>
                <a:spcPct val="100000"/>
              </a:lnSpc>
              <a:spcBef>
                <a:spcPts val="0"/>
              </a:spcBef>
              <a:spcAft>
                <a:spcPts val="0"/>
              </a:spcAft>
              <a:buClrTx/>
              <a:buSzTx/>
              <a:buFontTx/>
              <a:buNone/>
              <a:tabLst/>
            </a:pPr>
            <a:endParaRPr lang="en-GB" b="1" dirty="0">
              <a:solidFill>
                <a:schemeClr val="tx1"/>
              </a:solidFill>
              <a:latin typeface="Söhne"/>
            </a:endParaRPr>
          </a:p>
          <a:p>
            <a:pPr marL="0" marR="0" indent="0" algn="just" defTabSz="914400" rtl="0" fontAlgn="auto" latinLnBrk="0" hangingPunct="0">
              <a:lnSpc>
                <a:spcPct val="100000"/>
              </a:lnSpc>
              <a:spcBef>
                <a:spcPts val="0"/>
              </a:spcBef>
              <a:spcAft>
                <a:spcPts val="0"/>
              </a:spcAft>
              <a:buClrTx/>
              <a:buSzTx/>
              <a:buFontTx/>
              <a:buNone/>
              <a:tabLst/>
            </a:pPr>
            <a:r>
              <a:rPr lang="en-GB" sz="1200" dirty="0">
                <a:solidFill>
                  <a:schemeClr val="tx1"/>
                </a:solidFill>
                <a:latin typeface="Candara" panose="020E0502030303020204" pitchFamily="34" charset="0"/>
              </a:rPr>
              <a:t>In t</a:t>
            </a:r>
            <a:r>
              <a:rPr lang="en-GB" sz="1200" b="0" i="0" dirty="0">
                <a:solidFill>
                  <a:schemeClr val="tx1"/>
                </a:solidFill>
                <a:effectLst/>
                <a:latin typeface="Candara" panose="020E0502030303020204" pitchFamily="34" charset="0"/>
              </a:rPr>
              <a:t>his project, I tried different methodologies, including advanced analytics and machine learning models, to </a:t>
            </a:r>
            <a:r>
              <a:rPr lang="en-GB" sz="1200" b="0" i="0" dirty="0" err="1">
                <a:solidFill>
                  <a:schemeClr val="tx1"/>
                </a:solidFill>
                <a:effectLst/>
                <a:latin typeface="Candara" panose="020E0502030303020204" pitchFamily="34" charset="0"/>
              </a:rPr>
              <a:t>analyze</a:t>
            </a:r>
            <a:r>
              <a:rPr lang="en-GB" sz="1200" b="0" i="0" dirty="0">
                <a:solidFill>
                  <a:schemeClr val="tx1"/>
                </a:solidFill>
                <a:effectLst/>
                <a:latin typeface="Candara" panose="020E0502030303020204" pitchFamily="34" charset="0"/>
              </a:rPr>
              <a:t> traffic accidents data. By considering a range of factors like geography, time, weather, and detailed descriptions, aimed to provide a clear understanding of accident patterns.</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8C1B-B146-2377-0740-7429B91BC76B}"/>
              </a:ext>
            </a:extLst>
          </p:cNvPr>
          <p:cNvSpPr>
            <a:spLocks noGrp="1"/>
          </p:cNvSpPr>
          <p:nvPr>
            <p:ph type="title"/>
          </p:nvPr>
        </p:nvSpPr>
        <p:spPr>
          <a:xfrm>
            <a:off x="417040" y="251755"/>
            <a:ext cx="8574326" cy="369334"/>
          </a:xfrm>
        </p:spPr>
        <p:txBody>
          <a:bodyPr/>
          <a:lstStyle/>
          <a:p>
            <a:r>
              <a:rPr lang="en-DE" dirty="0"/>
              <a:t>Features Importance with AutoGluon</a:t>
            </a:r>
          </a:p>
        </p:txBody>
      </p:sp>
      <p:pic>
        <p:nvPicPr>
          <p:cNvPr id="4" name="Picture 3">
            <a:extLst>
              <a:ext uri="{FF2B5EF4-FFF2-40B4-BE49-F238E27FC236}">
                <a16:creationId xmlns:a16="http://schemas.microsoft.com/office/drawing/2014/main" id="{1869567F-43B1-7165-18E1-1A1091EBE69B}"/>
              </a:ext>
            </a:extLst>
          </p:cNvPr>
          <p:cNvPicPr>
            <a:picLocks noChangeAspect="1"/>
          </p:cNvPicPr>
          <p:nvPr/>
        </p:nvPicPr>
        <p:blipFill>
          <a:blip r:embed="rId2"/>
          <a:stretch>
            <a:fillRect/>
          </a:stretch>
        </p:blipFill>
        <p:spPr>
          <a:xfrm>
            <a:off x="179024" y="1380757"/>
            <a:ext cx="8253214" cy="4096485"/>
          </a:xfrm>
          <a:prstGeom prst="rect">
            <a:avLst/>
          </a:prstGeom>
        </p:spPr>
      </p:pic>
    </p:spTree>
    <p:extLst>
      <p:ext uri="{BB962C8B-B14F-4D97-AF65-F5344CB8AC3E}">
        <p14:creationId xmlns:p14="http://schemas.microsoft.com/office/powerpoint/2010/main" val="17177269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oogle Shape;195;p22"/>
          <p:cNvSpPr txBox="1">
            <a:spLocks noGrp="1"/>
          </p:cNvSpPr>
          <p:nvPr>
            <p:ph type="sldNum" sz="quarter" idx="4294967295"/>
          </p:nvPr>
        </p:nvSpPr>
        <p:spPr>
          <a:xfrm>
            <a:off x="8719821" y="6301572"/>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r">
              <a:defRPr sz="800" b="1"/>
            </a:lvl1pPr>
          </a:lstStyle>
          <a:p>
            <a:fld id="{86CB4B4D-7CA3-9044-876B-883B54F8677D}" type="slidenum">
              <a:rPr/>
              <a:t>21</a:t>
            </a:fld>
            <a:endParaRPr/>
          </a:p>
        </p:txBody>
      </p:sp>
      <p:sp>
        <p:nvSpPr>
          <p:cNvPr id="8" name="TextBox 7">
            <a:extLst>
              <a:ext uri="{FF2B5EF4-FFF2-40B4-BE49-F238E27FC236}">
                <a16:creationId xmlns:a16="http://schemas.microsoft.com/office/drawing/2014/main" id="{F507C64B-C06D-D1C8-07C0-1EDBE3316F4E}"/>
              </a:ext>
            </a:extLst>
          </p:cNvPr>
          <p:cNvSpPr txBox="1"/>
          <p:nvPr/>
        </p:nvSpPr>
        <p:spPr>
          <a:xfrm flipH="1">
            <a:off x="3283092" y="2137272"/>
            <a:ext cx="2974489" cy="2215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Baloo Bhaijaan" panose="03080902040302020200" pitchFamily="66" charset="-78"/>
                <a:cs typeface="Baloo Bhaijaan" panose="03080902040302020200" pitchFamily="66" charset="-78"/>
                <a:sym typeface="Arial"/>
              </a:rPr>
              <a:t>Thank You</a:t>
            </a:r>
          </a:p>
          <a:p>
            <a:pPr marL="0" marR="0" indent="0" algn="l" defTabSz="914400" rtl="0" fontAlgn="auto" latinLnBrk="0" hangingPunct="0">
              <a:lnSpc>
                <a:spcPct val="100000"/>
              </a:lnSpc>
              <a:spcBef>
                <a:spcPts val="0"/>
              </a:spcBef>
              <a:spcAft>
                <a:spcPts val="0"/>
              </a:spcAft>
              <a:buClrTx/>
              <a:buSzTx/>
              <a:buFontTx/>
              <a:buNone/>
              <a:tabLst/>
            </a:pPr>
            <a:endParaRPr lang="en-US" sz="3600" b="1" dirty="0">
              <a:latin typeface="Baloo Bhaijaan" panose="03080902040302020200" pitchFamily="66" charset="-78"/>
              <a:cs typeface="Baloo Bhaijaan" panose="03080902040302020200" pitchFamily="66" charset="-78"/>
            </a:endParaRPr>
          </a:p>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Baloo Bhaijaan" panose="03080902040302020200" pitchFamily="66" charset="-78"/>
                <a:cs typeface="Baloo Bhaijaan" panose="03080902040302020200" pitchFamily="66" charset="-78"/>
                <a:sym typeface="Arial"/>
              </a:rPr>
              <a:t>Any Questions? </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DB28-6E3A-8B80-0B91-F583C39716B0}"/>
              </a:ext>
            </a:extLst>
          </p:cNvPr>
          <p:cNvSpPr>
            <a:spLocks noGrp="1"/>
          </p:cNvSpPr>
          <p:nvPr>
            <p:ph type="title"/>
          </p:nvPr>
        </p:nvSpPr>
        <p:spPr>
          <a:xfrm>
            <a:off x="47173" y="152603"/>
            <a:ext cx="8574326" cy="369334"/>
          </a:xfrm>
        </p:spPr>
        <p:txBody>
          <a:bodyPr>
            <a:normAutofit/>
          </a:bodyPr>
          <a:lstStyle/>
          <a:p>
            <a:pPr algn="ctr"/>
            <a:r>
              <a:rPr lang="en-DE" sz="2200" dirty="0">
                <a:latin typeface="Candara" panose="020E0502030303020204" pitchFamily="34" charset="0"/>
              </a:rPr>
              <a:t>Overview</a:t>
            </a:r>
          </a:p>
        </p:txBody>
      </p:sp>
      <p:sp>
        <p:nvSpPr>
          <p:cNvPr id="3" name="Text Placeholder 2">
            <a:extLst>
              <a:ext uri="{FF2B5EF4-FFF2-40B4-BE49-F238E27FC236}">
                <a16:creationId xmlns:a16="http://schemas.microsoft.com/office/drawing/2014/main" id="{5789D77C-0260-E5F6-C57D-EF4E05C9C181}"/>
              </a:ext>
            </a:extLst>
          </p:cNvPr>
          <p:cNvSpPr>
            <a:spLocks noGrp="1"/>
          </p:cNvSpPr>
          <p:nvPr>
            <p:ph type="body" idx="1"/>
          </p:nvPr>
        </p:nvSpPr>
        <p:spPr>
          <a:xfrm>
            <a:off x="417039" y="749804"/>
            <a:ext cx="7834595" cy="5955593"/>
          </a:xfrm>
        </p:spPr>
        <p:txBody>
          <a:bodyPr>
            <a:normAutofit/>
          </a:bodyPr>
          <a:lstStyle/>
          <a:p>
            <a:pPr algn="l"/>
            <a:r>
              <a:rPr lang="en-GB" sz="1600" b="1" i="0" dirty="0">
                <a:solidFill>
                  <a:srgbClr val="000000"/>
                </a:solidFill>
                <a:effectLst/>
                <a:latin typeface="Candara" panose="020E0502030303020204" pitchFamily="34" charset="0"/>
              </a:rPr>
              <a:t>Countrywide Analysis: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are the U.S. States with the Highest Number of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are the U.S. Cities with the Highest Number of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No of Road Accidents for different </a:t>
            </a:r>
            <a:r>
              <a:rPr lang="en-GB" sz="1100" b="0" i="0" dirty="0" err="1">
                <a:solidFill>
                  <a:srgbClr val="000000"/>
                </a:solidFill>
                <a:effectLst/>
                <a:latin typeface="Candara" panose="020E0502030303020204" pitchFamily="34" charset="0"/>
              </a:rPr>
              <a:t>Timezones</a:t>
            </a:r>
            <a:r>
              <a:rPr lang="en-GB" sz="1100" b="0" i="0" dirty="0">
                <a:solidFill>
                  <a:srgbClr val="000000"/>
                </a:solidFill>
                <a:effectLst/>
                <a:latin typeface="Candara" panose="020E0502030303020204" pitchFamily="34" charset="0"/>
              </a:rPr>
              <a:t> in US.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is the trend of accidents by year from 2016 to 2023?</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is the trend of accidents per months by year from 2016 to 2023?</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is the no. of  / </a:t>
            </a:r>
            <a:r>
              <a:rPr lang="en-GB" sz="1100" b="0" i="0" dirty="0" err="1">
                <a:solidFill>
                  <a:srgbClr val="000000"/>
                </a:solidFill>
                <a:effectLst/>
                <a:latin typeface="Candara" panose="020E0502030303020204" pitchFamily="34" charset="0"/>
              </a:rPr>
              <a:t>avg</a:t>
            </a:r>
            <a:r>
              <a:rPr lang="en-GB" sz="1100" b="0" i="0" dirty="0">
                <a:solidFill>
                  <a:srgbClr val="000000"/>
                </a:solidFill>
                <a:effectLst/>
                <a:latin typeface="Candara" panose="020E0502030303020204" pitchFamily="34" charset="0"/>
              </a:rPr>
              <a:t> accidents monthly (2016-2023)?</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Which days of the week have a higher probability of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is the distribution of accidents throughout the day, and are there specific hours when accidents are more likely to occur?</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Breakdown of Accident Severity(Percentagewise) &amp; Trend of Severity Level by Year.</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are the most frequent words in the descriptions of severity 4 as well 2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What are the top weather conditions that contribute to the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Is there any effect of Temperature on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Is there any effect of Humidity on accidents?</a:t>
            </a:r>
          </a:p>
          <a:p>
            <a:pPr algn="l"/>
            <a:r>
              <a:rPr lang="en-GB" sz="1400" b="1" i="0" dirty="0">
                <a:solidFill>
                  <a:srgbClr val="000000"/>
                </a:solidFill>
                <a:effectLst/>
                <a:latin typeface="Candara" panose="020E0502030303020204" pitchFamily="34" charset="0"/>
              </a:rPr>
              <a:t>Miami City Analysis: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Timeseries Analysis of the accidents in Miami city, analysis by year, month, day of the week, and hour of the day.</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Which Miami streets are the most vulnerable to accidents?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Which streets cause higher delay time &amp; different level accident severities?</a:t>
            </a:r>
          </a:p>
          <a:p>
            <a:pPr marL="400050" indent="-171450" algn="l">
              <a:buFont typeface="Courier New" panose="02070309020205020404" pitchFamily="49" charset="0"/>
              <a:buChar char="o"/>
            </a:pPr>
            <a:r>
              <a:rPr lang="en-GB" sz="1100" b="0" i="0" dirty="0">
                <a:solidFill>
                  <a:srgbClr val="000000"/>
                </a:solidFill>
                <a:effectLst/>
                <a:latin typeface="Candara" panose="020E0502030303020204" pitchFamily="34" charset="0"/>
              </a:rPr>
              <a:t>Present the distribution of Accidents on the Miami City map.</a:t>
            </a:r>
          </a:p>
          <a:p>
            <a:pPr algn="l"/>
            <a:r>
              <a:rPr lang="en-GB" sz="1400" b="1" i="0" dirty="0">
                <a:solidFill>
                  <a:srgbClr val="000000"/>
                </a:solidFill>
                <a:effectLst/>
                <a:latin typeface="Candara" panose="020E0502030303020204" pitchFamily="34" charset="0"/>
              </a:rPr>
              <a:t>(</a:t>
            </a:r>
            <a:r>
              <a:rPr lang="en-GB" sz="1400" b="1" i="0" dirty="0" err="1">
                <a:solidFill>
                  <a:srgbClr val="000000"/>
                </a:solidFill>
                <a:effectLst/>
                <a:latin typeface="Candara" panose="020E0502030303020204" pitchFamily="34" charset="0"/>
              </a:rPr>
              <a:t>AutoGulon</a:t>
            </a:r>
            <a:r>
              <a:rPr lang="en-GB" sz="1400" b="1" i="0" dirty="0">
                <a:solidFill>
                  <a:srgbClr val="000000"/>
                </a:solidFill>
                <a:effectLst/>
                <a:latin typeface="Candara" panose="020E0502030303020204" pitchFamily="34" charset="0"/>
              </a:rPr>
              <a:t>) Model Implementation to Predict different level of Severity.</a:t>
            </a:r>
          </a:p>
          <a:p>
            <a:endParaRPr lang="en-DE" sz="1100" dirty="0">
              <a:latin typeface="Candara" panose="020E0502030303020204" pitchFamily="34" charset="0"/>
            </a:endParaRPr>
          </a:p>
        </p:txBody>
      </p:sp>
    </p:spTree>
    <p:extLst>
      <p:ext uri="{BB962C8B-B14F-4D97-AF65-F5344CB8AC3E}">
        <p14:creationId xmlns:p14="http://schemas.microsoft.com/office/powerpoint/2010/main" val="12317821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AFE2-1128-5B30-5CCE-8712F61031E4}"/>
              </a:ext>
            </a:extLst>
          </p:cNvPr>
          <p:cNvSpPr>
            <a:spLocks noGrp="1"/>
          </p:cNvSpPr>
          <p:nvPr>
            <p:ph type="title"/>
          </p:nvPr>
        </p:nvSpPr>
        <p:spPr>
          <a:xfrm>
            <a:off x="383991" y="237683"/>
            <a:ext cx="8574326" cy="369334"/>
          </a:xfrm>
        </p:spPr>
        <p:txBody>
          <a:bodyPr>
            <a:normAutofit/>
          </a:bodyPr>
          <a:lstStyle/>
          <a:p>
            <a:pPr algn="ctr"/>
            <a:r>
              <a:rPr lang="en-DE" sz="2200" dirty="0">
                <a:latin typeface="Candara" panose="020E0502030303020204" pitchFamily="34" charset="0"/>
              </a:rPr>
              <a:t>Descriptive Statistics</a:t>
            </a:r>
          </a:p>
        </p:txBody>
      </p:sp>
      <p:sp>
        <p:nvSpPr>
          <p:cNvPr id="3" name="Text Placeholder 2">
            <a:extLst>
              <a:ext uri="{FF2B5EF4-FFF2-40B4-BE49-F238E27FC236}">
                <a16:creationId xmlns:a16="http://schemas.microsoft.com/office/drawing/2014/main" id="{E08CC5FC-86CD-F228-BD28-7347D39DBD8D}"/>
              </a:ext>
            </a:extLst>
          </p:cNvPr>
          <p:cNvSpPr>
            <a:spLocks noGrp="1"/>
          </p:cNvSpPr>
          <p:nvPr>
            <p:ph type="body" idx="1"/>
          </p:nvPr>
        </p:nvSpPr>
        <p:spPr>
          <a:xfrm>
            <a:off x="1068251" y="3704424"/>
            <a:ext cx="7227450" cy="1583674"/>
          </a:xfrm>
          <a:custGeom>
            <a:avLst/>
            <a:gdLst>
              <a:gd name="connsiteX0" fmla="*/ 0 w 7227450"/>
              <a:gd name="connsiteY0" fmla="*/ 0 h 1583674"/>
              <a:gd name="connsiteX1" fmla="*/ 7227450 w 7227450"/>
              <a:gd name="connsiteY1" fmla="*/ 0 h 1583674"/>
              <a:gd name="connsiteX2" fmla="*/ 7227450 w 7227450"/>
              <a:gd name="connsiteY2" fmla="*/ 1583674 h 1583674"/>
              <a:gd name="connsiteX3" fmla="*/ 0 w 7227450"/>
              <a:gd name="connsiteY3" fmla="*/ 1583674 h 1583674"/>
              <a:gd name="connsiteX4" fmla="*/ 0 w 7227450"/>
              <a:gd name="connsiteY4" fmla="*/ 0 h 1583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7450" h="1583674" fill="none" extrusionOk="0">
                <a:moveTo>
                  <a:pt x="0" y="0"/>
                </a:moveTo>
                <a:cubicBezTo>
                  <a:pt x="2801142" y="-49533"/>
                  <a:pt x="4280568" y="-14809"/>
                  <a:pt x="7227450" y="0"/>
                </a:cubicBezTo>
                <a:cubicBezTo>
                  <a:pt x="7344479" y="253963"/>
                  <a:pt x="7352700" y="1290348"/>
                  <a:pt x="7227450" y="1583674"/>
                </a:cubicBezTo>
                <a:cubicBezTo>
                  <a:pt x="5290516" y="1535443"/>
                  <a:pt x="1134599" y="1668129"/>
                  <a:pt x="0" y="1583674"/>
                </a:cubicBezTo>
                <a:cubicBezTo>
                  <a:pt x="124344" y="985403"/>
                  <a:pt x="20366" y="766701"/>
                  <a:pt x="0" y="0"/>
                </a:cubicBezTo>
                <a:close/>
              </a:path>
              <a:path w="7227450" h="1583674" stroke="0" extrusionOk="0">
                <a:moveTo>
                  <a:pt x="0" y="0"/>
                </a:moveTo>
                <a:cubicBezTo>
                  <a:pt x="1664887" y="118645"/>
                  <a:pt x="5191621" y="116012"/>
                  <a:pt x="7227450" y="0"/>
                </a:cubicBezTo>
                <a:cubicBezTo>
                  <a:pt x="7192535" y="754119"/>
                  <a:pt x="7220028" y="1361909"/>
                  <a:pt x="7227450" y="1583674"/>
                </a:cubicBezTo>
                <a:cubicBezTo>
                  <a:pt x="6070048" y="1718274"/>
                  <a:pt x="2664998" y="1426478"/>
                  <a:pt x="0" y="1583674"/>
                </a:cubicBezTo>
                <a:cubicBezTo>
                  <a:pt x="13" y="1186685"/>
                  <a:pt x="-139720" y="689377"/>
                  <a:pt x="0" y="0"/>
                </a:cubicBezTo>
                <a:close/>
              </a:path>
            </a:pathLst>
          </a:custGeom>
          <a:ln>
            <a:solidFill>
              <a:schemeClr val="tx1"/>
            </a:solidFill>
            <a:extLst>
              <a:ext uri="{C807C97D-BFC1-408E-A445-0C87EB9F89A2}">
                <ask:lineSketchStyleProps xmlns:ask="http://schemas.microsoft.com/office/drawing/2018/sketchyshapes" sd="1219033472">
                  <ask:type>
                    <ask:lineSketchCurved/>
                  </ask:type>
                </ask:lineSketchStyleProps>
              </a:ext>
            </a:extLst>
          </a:ln>
        </p:spPr>
        <p:txBody>
          <a:bodyPr>
            <a:normAutofit lnSpcReduction="10000"/>
          </a:bodyPr>
          <a:lstStyle/>
          <a:p>
            <a:pPr algn="just">
              <a:buFont typeface="+mj-lt"/>
              <a:buAutoNum type="arabicPeriod"/>
            </a:pPr>
            <a:r>
              <a:rPr lang="en-GB" b="0" i="0" dirty="0">
                <a:solidFill>
                  <a:srgbClr val="000000"/>
                </a:solidFill>
                <a:effectLst/>
                <a:latin typeface="Candara" panose="020E0502030303020204" pitchFamily="34" charset="0"/>
              </a:rPr>
              <a:t> </a:t>
            </a:r>
            <a:r>
              <a:rPr lang="en-GB" i="0" dirty="0">
                <a:solidFill>
                  <a:srgbClr val="000000"/>
                </a:solidFill>
                <a:effectLst/>
                <a:latin typeface="Candara" panose="020E0502030303020204" pitchFamily="34" charset="0"/>
              </a:rPr>
              <a:t>Severity Distribution:  </a:t>
            </a:r>
            <a:r>
              <a:rPr lang="en-GB" b="0" i="0" dirty="0">
                <a:solidFill>
                  <a:srgbClr val="000000"/>
                </a:solidFill>
                <a:effectLst/>
                <a:latin typeface="Candara" panose="020E0502030303020204" pitchFamily="34" charset="0"/>
              </a:rPr>
              <a:t>Most accidents have a severity level of </a:t>
            </a:r>
            <a:r>
              <a:rPr lang="en-GB" b="1" i="0" dirty="0">
                <a:solidFill>
                  <a:srgbClr val="000000"/>
                </a:solidFill>
                <a:effectLst/>
                <a:latin typeface="Candara" panose="020E0502030303020204" pitchFamily="34" charset="0"/>
              </a:rPr>
              <a:t>2</a:t>
            </a:r>
            <a:r>
              <a:rPr lang="en-GB" b="0" i="0" dirty="0">
                <a:solidFill>
                  <a:srgbClr val="000000"/>
                </a:solidFill>
                <a:effectLst/>
                <a:latin typeface="Candara" panose="020E0502030303020204" pitchFamily="34" charset="0"/>
              </a:rPr>
              <a:t>, with a mean severity of approximately 2.21.</a:t>
            </a:r>
          </a:p>
          <a:p>
            <a:pPr algn="just">
              <a:buFont typeface="+mj-lt"/>
              <a:buAutoNum type="arabicPeriod"/>
            </a:pPr>
            <a:r>
              <a:rPr lang="en-GB" b="0" i="0" dirty="0">
                <a:solidFill>
                  <a:srgbClr val="000000"/>
                </a:solidFill>
                <a:effectLst/>
                <a:latin typeface="Candara" panose="020E0502030303020204" pitchFamily="34" charset="0"/>
              </a:rPr>
              <a:t> </a:t>
            </a:r>
            <a:r>
              <a:rPr lang="en-GB" i="0" dirty="0">
                <a:solidFill>
                  <a:srgbClr val="000000"/>
                </a:solidFill>
                <a:effectLst/>
                <a:latin typeface="Candara" panose="020E0502030303020204" pitchFamily="34" charset="0"/>
              </a:rPr>
              <a:t>Weather Conditions:  </a:t>
            </a:r>
            <a:r>
              <a:rPr lang="en-GB" b="0" i="0" dirty="0">
                <a:solidFill>
                  <a:srgbClr val="000000"/>
                </a:solidFill>
                <a:effectLst/>
                <a:latin typeface="Candara" panose="020E0502030303020204" pitchFamily="34" charset="0"/>
              </a:rPr>
              <a:t>Mean temperature is around </a:t>
            </a:r>
            <a:r>
              <a:rPr lang="en-GB" b="1" i="0" dirty="0">
                <a:solidFill>
                  <a:srgbClr val="000000"/>
                </a:solidFill>
                <a:effectLst/>
                <a:latin typeface="Candara" panose="020E0502030303020204" pitchFamily="34" charset="0"/>
              </a:rPr>
              <a:t>61.65°F</a:t>
            </a:r>
            <a:r>
              <a:rPr lang="en-GB" b="0" i="0" dirty="0">
                <a:solidFill>
                  <a:srgbClr val="000000"/>
                </a:solidFill>
                <a:effectLst/>
                <a:latin typeface="Candara" panose="020E0502030303020204" pitchFamily="34" charset="0"/>
              </a:rPr>
              <a:t>, and wind chill varies with a mean of </a:t>
            </a:r>
            <a:r>
              <a:rPr lang="en-GB" b="1" i="0" dirty="0">
                <a:solidFill>
                  <a:srgbClr val="000000"/>
                </a:solidFill>
                <a:effectLst/>
                <a:latin typeface="Candara" panose="020E0502030303020204" pitchFamily="34" charset="0"/>
              </a:rPr>
              <a:t>58.23°F</a:t>
            </a:r>
            <a:r>
              <a:rPr lang="en-GB" b="0" i="0" dirty="0">
                <a:solidFill>
                  <a:srgbClr val="000000"/>
                </a:solidFill>
                <a:effectLst/>
                <a:latin typeface="Candara" panose="020E0502030303020204" pitchFamily="34" charset="0"/>
              </a:rPr>
              <a:t>.</a:t>
            </a:r>
          </a:p>
          <a:p>
            <a:pPr algn="just">
              <a:buFont typeface="+mj-lt"/>
              <a:buAutoNum type="arabicPeriod"/>
            </a:pPr>
            <a:r>
              <a:rPr lang="en-GB" b="0" i="0" dirty="0">
                <a:solidFill>
                  <a:srgbClr val="000000"/>
                </a:solidFill>
                <a:effectLst/>
                <a:latin typeface="Candara" panose="020E0502030303020204" pitchFamily="34" charset="0"/>
              </a:rPr>
              <a:t> </a:t>
            </a:r>
            <a:r>
              <a:rPr lang="en-GB" i="0" dirty="0">
                <a:solidFill>
                  <a:srgbClr val="000000"/>
                </a:solidFill>
                <a:effectLst/>
                <a:latin typeface="Candara" panose="020E0502030303020204" pitchFamily="34" charset="0"/>
              </a:rPr>
              <a:t>Distance and Visibility: </a:t>
            </a:r>
            <a:r>
              <a:rPr lang="en-GB" b="0" i="0" dirty="0">
                <a:solidFill>
                  <a:srgbClr val="000000"/>
                </a:solidFill>
                <a:effectLst/>
                <a:latin typeface="Candara" panose="020E0502030303020204" pitchFamily="34" charset="0"/>
              </a:rPr>
              <a:t>Mean accident distance is </a:t>
            </a:r>
            <a:r>
              <a:rPr lang="en-GB" b="1" i="0" dirty="0">
                <a:solidFill>
                  <a:srgbClr val="000000"/>
                </a:solidFill>
                <a:effectLst/>
                <a:latin typeface="Candara" panose="020E0502030303020204" pitchFamily="34" charset="0"/>
              </a:rPr>
              <a:t>0.56 miles</a:t>
            </a:r>
            <a:r>
              <a:rPr lang="en-GB" b="0" i="0" dirty="0">
                <a:solidFill>
                  <a:srgbClr val="000000"/>
                </a:solidFill>
                <a:effectLst/>
                <a:latin typeface="Candara" panose="020E0502030303020204" pitchFamily="34" charset="0"/>
              </a:rPr>
              <a:t>, and 75% of incidents have visibility levels of </a:t>
            </a:r>
            <a:r>
              <a:rPr lang="en-GB" b="1" i="0" dirty="0">
                <a:solidFill>
                  <a:srgbClr val="000000"/>
                </a:solidFill>
                <a:effectLst/>
                <a:latin typeface="Candara" panose="020E0502030303020204" pitchFamily="34" charset="0"/>
              </a:rPr>
              <a:t>10</a:t>
            </a:r>
            <a:r>
              <a:rPr lang="en-GB" b="0" i="0" dirty="0">
                <a:solidFill>
                  <a:srgbClr val="000000"/>
                </a:solidFill>
                <a:effectLst/>
                <a:latin typeface="Candara" panose="020E0502030303020204" pitchFamily="34" charset="0"/>
              </a:rPr>
              <a:t>              </a:t>
            </a:r>
            <a:r>
              <a:rPr lang="en-GB" b="1" i="0" dirty="0">
                <a:solidFill>
                  <a:srgbClr val="000000"/>
                </a:solidFill>
                <a:effectLst/>
                <a:latin typeface="Candara" panose="020E0502030303020204" pitchFamily="34" charset="0"/>
              </a:rPr>
              <a:t>miles</a:t>
            </a:r>
            <a:r>
              <a:rPr lang="en-GB" b="0" i="0" dirty="0">
                <a:solidFill>
                  <a:srgbClr val="000000"/>
                </a:solidFill>
                <a:effectLst/>
                <a:latin typeface="Candara" panose="020E0502030303020204" pitchFamily="34" charset="0"/>
              </a:rPr>
              <a:t> or more, suggests that a majority of the accidents occurred in conditions where visibility was relatively good.</a:t>
            </a:r>
          </a:p>
          <a:p>
            <a:pPr algn="just">
              <a:buFont typeface="+mj-lt"/>
              <a:buAutoNum type="arabicPeriod"/>
            </a:pPr>
            <a:r>
              <a:rPr lang="en-GB" b="0" i="0" dirty="0">
                <a:solidFill>
                  <a:srgbClr val="000000"/>
                </a:solidFill>
                <a:effectLst/>
                <a:latin typeface="Candara" panose="020E0502030303020204" pitchFamily="34" charset="0"/>
              </a:rPr>
              <a:t> </a:t>
            </a:r>
            <a:r>
              <a:rPr lang="en-GB" i="0" dirty="0">
                <a:solidFill>
                  <a:srgbClr val="000000"/>
                </a:solidFill>
                <a:effectLst/>
                <a:latin typeface="Candara" panose="020E0502030303020204" pitchFamily="34" charset="0"/>
              </a:rPr>
              <a:t>Weather Impact: </a:t>
            </a:r>
            <a:r>
              <a:rPr lang="en-GB" b="0" i="0" dirty="0">
                <a:solidFill>
                  <a:srgbClr val="000000"/>
                </a:solidFill>
                <a:effectLst/>
                <a:latin typeface="Candara" panose="020E0502030303020204" pitchFamily="34" charset="0"/>
              </a:rPr>
              <a:t>Precipitation is generally </a:t>
            </a:r>
            <a:r>
              <a:rPr lang="en-GB" b="1" i="0" dirty="0">
                <a:solidFill>
                  <a:srgbClr val="000000"/>
                </a:solidFill>
                <a:effectLst/>
                <a:latin typeface="Candara" panose="020E0502030303020204" pitchFamily="34" charset="0"/>
              </a:rPr>
              <a:t>low</a:t>
            </a:r>
            <a:r>
              <a:rPr lang="en-GB" b="0" i="0" dirty="0">
                <a:solidFill>
                  <a:srgbClr val="000000"/>
                </a:solidFill>
                <a:effectLst/>
                <a:latin typeface="Candara" panose="020E0502030303020204" pitchFamily="34" charset="0"/>
              </a:rPr>
              <a:t> (mean of 0.008 inches), and wind speed has a mean of </a:t>
            </a:r>
            <a:r>
              <a:rPr lang="en-GB" b="1" i="0" dirty="0">
                <a:solidFill>
                  <a:srgbClr val="000000"/>
                </a:solidFill>
                <a:effectLst/>
                <a:latin typeface="Candara" panose="020E0502030303020204" pitchFamily="34" charset="0"/>
              </a:rPr>
              <a:t>7.68</a:t>
            </a:r>
            <a:r>
              <a:rPr lang="en-GB" b="0" i="0" dirty="0">
                <a:solidFill>
                  <a:srgbClr val="000000"/>
                </a:solidFill>
                <a:effectLst/>
                <a:latin typeface="Candara" panose="020E0502030303020204" pitchFamily="34" charset="0"/>
              </a:rPr>
              <a:t> </a:t>
            </a:r>
            <a:r>
              <a:rPr lang="en-GB" b="1" i="0" dirty="0">
                <a:solidFill>
                  <a:srgbClr val="000000"/>
                </a:solidFill>
                <a:effectLst/>
                <a:latin typeface="Candara" panose="020E0502030303020204" pitchFamily="34" charset="0"/>
              </a:rPr>
              <a:t>mph</a:t>
            </a:r>
            <a:r>
              <a:rPr lang="en-GB" b="0" i="0" dirty="0">
                <a:solidFill>
                  <a:srgbClr val="000000"/>
                </a:solidFill>
                <a:effectLst/>
                <a:latin typeface="Candara" panose="020E0502030303020204" pitchFamily="34" charset="0"/>
              </a:rPr>
              <a:t> (with a potential outlier).</a:t>
            </a:r>
          </a:p>
          <a:p>
            <a:pPr algn="just"/>
            <a:endParaRPr lang="en-DE" dirty="0">
              <a:latin typeface="Candara" panose="020E0502030303020204" pitchFamily="34" charset="0"/>
            </a:endParaRPr>
          </a:p>
        </p:txBody>
      </p:sp>
      <p:pic>
        <p:nvPicPr>
          <p:cNvPr id="4" name="Picture 3">
            <a:extLst>
              <a:ext uri="{FF2B5EF4-FFF2-40B4-BE49-F238E27FC236}">
                <a16:creationId xmlns:a16="http://schemas.microsoft.com/office/drawing/2014/main" id="{E45CBA13-3F20-6232-519C-9ADFD7E46E91}"/>
              </a:ext>
            </a:extLst>
          </p:cNvPr>
          <p:cNvPicPr>
            <a:picLocks noChangeAspect="1"/>
          </p:cNvPicPr>
          <p:nvPr/>
        </p:nvPicPr>
        <p:blipFill>
          <a:blip r:embed="rId2"/>
          <a:stretch>
            <a:fillRect/>
          </a:stretch>
        </p:blipFill>
        <p:spPr>
          <a:xfrm>
            <a:off x="185683" y="1108805"/>
            <a:ext cx="1279560" cy="2008316"/>
          </a:xfrm>
          <a:prstGeom prst="rect">
            <a:avLst/>
          </a:prstGeom>
        </p:spPr>
      </p:pic>
      <p:pic>
        <p:nvPicPr>
          <p:cNvPr id="5" name="Picture 4">
            <a:extLst>
              <a:ext uri="{FF2B5EF4-FFF2-40B4-BE49-F238E27FC236}">
                <a16:creationId xmlns:a16="http://schemas.microsoft.com/office/drawing/2014/main" id="{549734DB-5DFF-65C0-66F4-0A789C2EAA95}"/>
              </a:ext>
            </a:extLst>
          </p:cNvPr>
          <p:cNvPicPr>
            <a:picLocks noChangeAspect="1"/>
          </p:cNvPicPr>
          <p:nvPr/>
        </p:nvPicPr>
        <p:blipFill>
          <a:blip r:embed="rId3"/>
          <a:stretch>
            <a:fillRect/>
          </a:stretch>
        </p:blipFill>
        <p:spPr>
          <a:xfrm>
            <a:off x="1384214" y="1108806"/>
            <a:ext cx="7574103" cy="2030350"/>
          </a:xfrm>
          <a:prstGeom prst="rect">
            <a:avLst/>
          </a:prstGeom>
        </p:spPr>
      </p:pic>
    </p:spTree>
    <p:extLst>
      <p:ext uri="{BB962C8B-B14F-4D97-AF65-F5344CB8AC3E}">
        <p14:creationId xmlns:p14="http://schemas.microsoft.com/office/powerpoint/2010/main" val="31355773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9EC4-6115-F6A9-F705-75B9CA13FB98}"/>
              </a:ext>
            </a:extLst>
          </p:cNvPr>
          <p:cNvSpPr>
            <a:spLocks noGrp="1"/>
          </p:cNvSpPr>
          <p:nvPr>
            <p:ph type="title"/>
          </p:nvPr>
        </p:nvSpPr>
        <p:spPr>
          <a:xfrm>
            <a:off x="207718" y="3244333"/>
            <a:ext cx="8574326" cy="369334"/>
          </a:xfrm>
        </p:spPr>
        <p:txBody>
          <a:bodyPr/>
          <a:lstStyle/>
          <a:p>
            <a:pPr algn="ctr"/>
            <a:r>
              <a:rPr lang="en-US" dirty="0"/>
              <a:t>Countrywide Analysis</a:t>
            </a:r>
          </a:p>
        </p:txBody>
      </p:sp>
    </p:spTree>
    <p:extLst>
      <p:ext uri="{BB962C8B-B14F-4D97-AF65-F5344CB8AC3E}">
        <p14:creationId xmlns:p14="http://schemas.microsoft.com/office/powerpoint/2010/main" val="8601291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43E7-0FDD-AA67-1884-2DB16A4E48A0}"/>
              </a:ext>
            </a:extLst>
          </p:cNvPr>
          <p:cNvSpPr>
            <a:spLocks noGrp="1"/>
          </p:cNvSpPr>
          <p:nvPr>
            <p:ph type="title"/>
          </p:nvPr>
        </p:nvSpPr>
        <p:spPr>
          <a:xfrm>
            <a:off x="569674" y="261961"/>
            <a:ext cx="8574326" cy="369334"/>
          </a:xfrm>
        </p:spPr>
        <p:txBody>
          <a:bodyPr>
            <a:normAutofit fontScale="90000"/>
          </a:bodyPr>
          <a:lstStyle/>
          <a:p>
            <a:r>
              <a:rPr lang="en-GB" b="0" i="0" dirty="0">
                <a:solidFill>
                  <a:srgbClr val="000000"/>
                </a:solidFill>
                <a:effectLst/>
                <a:latin typeface="Candara" panose="020E0502030303020204" pitchFamily="34" charset="0"/>
              </a:rPr>
              <a:t>What are the U.S. States with the Highest Number of Accidents.</a:t>
            </a:r>
            <a:br>
              <a:rPr lang="en-GB" b="0" i="0" dirty="0">
                <a:solidFill>
                  <a:srgbClr val="000000"/>
                </a:solidFill>
                <a:effectLst/>
                <a:latin typeface="Candara" panose="020E0502030303020204" pitchFamily="34" charset="0"/>
              </a:rPr>
            </a:br>
            <a:endParaRPr lang="en-DE" dirty="0">
              <a:latin typeface="Candara" panose="020E0502030303020204" pitchFamily="34" charset="0"/>
            </a:endParaRPr>
          </a:p>
        </p:txBody>
      </p:sp>
      <p:sp>
        <p:nvSpPr>
          <p:cNvPr id="3" name="Text Placeholder 2">
            <a:extLst>
              <a:ext uri="{FF2B5EF4-FFF2-40B4-BE49-F238E27FC236}">
                <a16:creationId xmlns:a16="http://schemas.microsoft.com/office/drawing/2014/main" id="{9DA10AAD-5D23-F347-494C-761EED6906FC}"/>
              </a:ext>
            </a:extLst>
          </p:cNvPr>
          <p:cNvSpPr>
            <a:spLocks noGrp="1"/>
          </p:cNvSpPr>
          <p:nvPr>
            <p:ph type="body" idx="1"/>
          </p:nvPr>
        </p:nvSpPr>
        <p:spPr>
          <a:xfrm>
            <a:off x="905706" y="5824857"/>
            <a:ext cx="8574326" cy="253496"/>
          </a:xfrm>
        </p:spPr>
        <p:txBody>
          <a:bodyPr/>
          <a:lstStyle/>
          <a:p>
            <a:r>
              <a:rPr lang="en-GB" dirty="0">
                <a:latin typeface="Candara" panose="020E0502030303020204" pitchFamily="34" charset="0"/>
              </a:rPr>
              <a:t>W</a:t>
            </a:r>
            <a:r>
              <a:rPr lang="en-GB" b="0" i="0" dirty="0">
                <a:effectLst/>
                <a:latin typeface="Candara" panose="020E0502030303020204" pitchFamily="34" charset="0"/>
              </a:rPr>
              <a:t>e can see from the bar chart, California has the highest number of accidents, followed by Florida and Texas.</a:t>
            </a:r>
            <a:endParaRPr lang="en-DE" dirty="0">
              <a:latin typeface="Candara" panose="020E0502030303020204" pitchFamily="34" charset="0"/>
            </a:endParaRPr>
          </a:p>
        </p:txBody>
      </p:sp>
      <p:pic>
        <p:nvPicPr>
          <p:cNvPr id="5" name="Picture 4">
            <a:extLst>
              <a:ext uri="{FF2B5EF4-FFF2-40B4-BE49-F238E27FC236}">
                <a16:creationId xmlns:a16="http://schemas.microsoft.com/office/drawing/2014/main" id="{59A41505-B94F-7210-0334-F1BF38CA07EC}"/>
              </a:ext>
            </a:extLst>
          </p:cNvPr>
          <p:cNvPicPr>
            <a:picLocks noChangeAspect="1"/>
          </p:cNvPicPr>
          <p:nvPr/>
        </p:nvPicPr>
        <p:blipFill>
          <a:blip r:embed="rId2"/>
          <a:stretch>
            <a:fillRect/>
          </a:stretch>
        </p:blipFill>
        <p:spPr>
          <a:xfrm>
            <a:off x="685799" y="906395"/>
            <a:ext cx="7772400" cy="4274028"/>
          </a:xfrm>
          <a:prstGeom prst="rect">
            <a:avLst/>
          </a:prstGeom>
        </p:spPr>
      </p:pic>
    </p:spTree>
    <p:extLst>
      <p:ext uri="{BB962C8B-B14F-4D97-AF65-F5344CB8AC3E}">
        <p14:creationId xmlns:p14="http://schemas.microsoft.com/office/powerpoint/2010/main" val="14198555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AE25A-6B41-CD4F-678D-7CBB4E356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B2E83-78BE-2871-CE01-A5F18A257CFD}"/>
              </a:ext>
            </a:extLst>
          </p:cNvPr>
          <p:cNvSpPr>
            <a:spLocks noGrp="1"/>
          </p:cNvSpPr>
          <p:nvPr>
            <p:ph type="title"/>
          </p:nvPr>
        </p:nvSpPr>
        <p:spPr>
          <a:xfrm>
            <a:off x="484533" y="247794"/>
            <a:ext cx="8574326" cy="369334"/>
          </a:xfrm>
        </p:spPr>
        <p:txBody>
          <a:bodyPr>
            <a:normAutofit fontScale="90000"/>
          </a:bodyPr>
          <a:lstStyle/>
          <a:p>
            <a:r>
              <a:rPr lang="en-GB" b="0" i="0" dirty="0">
                <a:solidFill>
                  <a:srgbClr val="000000"/>
                </a:solidFill>
                <a:effectLst/>
                <a:latin typeface="Candara" panose="020E0502030303020204" pitchFamily="34" charset="0"/>
              </a:rPr>
              <a:t>What are the U.S. Cities with the Highest Number of Accidents.</a:t>
            </a:r>
            <a:br>
              <a:rPr lang="en-GB" b="0" i="0" dirty="0">
                <a:solidFill>
                  <a:srgbClr val="000000"/>
                </a:solidFill>
                <a:effectLst/>
                <a:latin typeface="Candara" panose="020E0502030303020204" pitchFamily="34" charset="0"/>
              </a:rPr>
            </a:br>
            <a:endParaRPr lang="en-DE" dirty="0">
              <a:latin typeface="Candara" panose="020E0502030303020204" pitchFamily="34" charset="0"/>
            </a:endParaRPr>
          </a:p>
        </p:txBody>
      </p:sp>
      <p:pic>
        <p:nvPicPr>
          <p:cNvPr id="6" name="Picture 5">
            <a:extLst>
              <a:ext uri="{FF2B5EF4-FFF2-40B4-BE49-F238E27FC236}">
                <a16:creationId xmlns:a16="http://schemas.microsoft.com/office/drawing/2014/main" id="{30923EC6-F5D4-7DBE-D890-891CF7EB4D57}"/>
              </a:ext>
            </a:extLst>
          </p:cNvPr>
          <p:cNvPicPr>
            <a:picLocks noChangeAspect="1"/>
          </p:cNvPicPr>
          <p:nvPr/>
        </p:nvPicPr>
        <p:blipFill>
          <a:blip r:embed="rId2"/>
          <a:stretch>
            <a:fillRect/>
          </a:stretch>
        </p:blipFill>
        <p:spPr>
          <a:xfrm>
            <a:off x="586648" y="1008172"/>
            <a:ext cx="7772400" cy="3806072"/>
          </a:xfrm>
          <a:prstGeom prst="rect">
            <a:avLst/>
          </a:prstGeom>
        </p:spPr>
      </p:pic>
      <p:sp>
        <p:nvSpPr>
          <p:cNvPr id="4" name="Text Placeholder 2">
            <a:extLst>
              <a:ext uri="{FF2B5EF4-FFF2-40B4-BE49-F238E27FC236}">
                <a16:creationId xmlns:a16="http://schemas.microsoft.com/office/drawing/2014/main" id="{E02E6B47-4820-E782-B213-9A12D32CD561}"/>
              </a:ext>
            </a:extLst>
          </p:cNvPr>
          <p:cNvSpPr>
            <a:spLocks noGrp="1"/>
          </p:cNvSpPr>
          <p:nvPr>
            <p:ph type="body" idx="1"/>
          </p:nvPr>
        </p:nvSpPr>
        <p:spPr>
          <a:xfrm>
            <a:off x="484533" y="5596332"/>
            <a:ext cx="8574326" cy="253496"/>
          </a:xfrm>
        </p:spPr>
        <p:txBody>
          <a:bodyPr/>
          <a:lstStyle/>
          <a:p>
            <a:r>
              <a:rPr lang="en-GB" b="0" i="0" dirty="0">
                <a:effectLst/>
                <a:latin typeface="Candara" panose="020E0502030303020204" pitchFamily="34" charset="0"/>
              </a:rPr>
              <a:t>we can see from the bar chart, Miami has the highest number of accidents, followed by Houston and Los </a:t>
            </a:r>
            <a:r>
              <a:rPr lang="en-GB" b="0" i="0" dirty="0" err="1">
                <a:effectLst/>
                <a:latin typeface="Candara" panose="020E0502030303020204" pitchFamily="34" charset="0"/>
              </a:rPr>
              <a:t>Angelese</a:t>
            </a:r>
            <a:r>
              <a:rPr lang="en-GB" b="0" i="0" dirty="0">
                <a:effectLst/>
                <a:latin typeface="Candara" panose="020E0502030303020204" pitchFamily="34" charset="0"/>
              </a:rPr>
              <a:t>.</a:t>
            </a:r>
            <a:endParaRPr lang="en-DE" dirty="0">
              <a:latin typeface="Candara" panose="020E0502030303020204" pitchFamily="34" charset="0"/>
            </a:endParaRPr>
          </a:p>
        </p:txBody>
      </p:sp>
    </p:spTree>
    <p:extLst>
      <p:ext uri="{BB962C8B-B14F-4D97-AF65-F5344CB8AC3E}">
        <p14:creationId xmlns:p14="http://schemas.microsoft.com/office/powerpoint/2010/main" val="3866736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4E3FB-F761-95C0-2EC7-2B50C2FE3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3DB36-7DE6-20BF-5FE5-9020FE870EEE}"/>
              </a:ext>
            </a:extLst>
          </p:cNvPr>
          <p:cNvSpPr>
            <a:spLocks noGrp="1"/>
          </p:cNvSpPr>
          <p:nvPr>
            <p:ph type="title"/>
          </p:nvPr>
        </p:nvSpPr>
        <p:spPr>
          <a:xfrm>
            <a:off x="569674" y="263082"/>
            <a:ext cx="8574326" cy="369334"/>
          </a:xfrm>
        </p:spPr>
        <p:txBody>
          <a:bodyPr>
            <a:normAutofit/>
          </a:bodyPr>
          <a:lstStyle/>
          <a:p>
            <a:pPr algn="l"/>
            <a:r>
              <a:rPr lang="en-GB" b="0" i="0" dirty="0">
                <a:solidFill>
                  <a:srgbClr val="000000"/>
                </a:solidFill>
                <a:effectLst/>
                <a:latin typeface="Candara" panose="020E0502030303020204" pitchFamily="34" charset="0"/>
              </a:rPr>
              <a:t>No of Road Accidents for different Time zones in US.</a:t>
            </a:r>
          </a:p>
        </p:txBody>
      </p:sp>
      <p:sp>
        <p:nvSpPr>
          <p:cNvPr id="3" name="Text Placeholder 2">
            <a:extLst>
              <a:ext uri="{FF2B5EF4-FFF2-40B4-BE49-F238E27FC236}">
                <a16:creationId xmlns:a16="http://schemas.microsoft.com/office/drawing/2014/main" id="{102DCB47-0B8B-0341-7F3B-CC43B1BC4E0D}"/>
              </a:ext>
            </a:extLst>
          </p:cNvPr>
          <p:cNvSpPr>
            <a:spLocks noGrp="1"/>
          </p:cNvSpPr>
          <p:nvPr>
            <p:ph type="body" idx="1"/>
          </p:nvPr>
        </p:nvSpPr>
        <p:spPr>
          <a:xfrm>
            <a:off x="3215450" y="5128610"/>
            <a:ext cx="8574326" cy="253496"/>
          </a:xfrm>
        </p:spPr>
        <p:txBody>
          <a:bodyPr>
            <a:normAutofit fontScale="25000" lnSpcReduction="20000"/>
          </a:bodyPr>
          <a:lstStyle/>
          <a:p>
            <a:pPr algn="l"/>
            <a:r>
              <a:rPr lang="en-GB" sz="4800" b="1" i="0" dirty="0">
                <a:solidFill>
                  <a:srgbClr val="122ECC"/>
                </a:solidFill>
                <a:effectLst/>
                <a:latin typeface="Candara" panose="020E0502030303020204" pitchFamily="34" charset="0"/>
                <a:ea typeface="Yu Mincho Demibold" panose="02020400000000000000" pitchFamily="18" charset="-128"/>
              </a:rPr>
              <a:t>Eastern</a:t>
            </a:r>
            <a:r>
              <a:rPr lang="en-GB" sz="4800" b="0" i="0" dirty="0">
                <a:solidFill>
                  <a:srgbClr val="000000"/>
                </a:solidFill>
                <a:effectLst/>
                <a:latin typeface="Candara" panose="020E0502030303020204" pitchFamily="34" charset="0"/>
                <a:ea typeface="Yu Mincho Demibold" panose="02020400000000000000" pitchFamily="18" charset="-128"/>
              </a:rPr>
              <a:t> time zone region of US has the </a:t>
            </a:r>
            <a:r>
              <a:rPr lang="en-GB" sz="4800" b="1" i="0" dirty="0">
                <a:solidFill>
                  <a:srgbClr val="122ECC"/>
                </a:solidFill>
                <a:effectLst/>
                <a:latin typeface="Candara" panose="020E0502030303020204" pitchFamily="34" charset="0"/>
                <a:ea typeface="Yu Mincho Demibold" panose="02020400000000000000" pitchFamily="18" charset="-128"/>
              </a:rPr>
              <a:t>highest no. of road accident cases (46.3%)</a:t>
            </a:r>
            <a:r>
              <a:rPr lang="en-GB" sz="4800" b="0" i="0" dirty="0">
                <a:solidFill>
                  <a:srgbClr val="000000"/>
                </a:solidFill>
                <a:effectLst/>
                <a:latin typeface="Candara" panose="020E0502030303020204" pitchFamily="34" charset="0"/>
                <a:ea typeface="Yu Mincho Demibold" panose="02020400000000000000" pitchFamily="18" charset="-128"/>
              </a:rPr>
              <a:t>.</a:t>
            </a:r>
          </a:p>
          <a:p>
            <a:pPr algn="l"/>
            <a:r>
              <a:rPr lang="en-GB" sz="4800" b="1" i="0" dirty="0">
                <a:solidFill>
                  <a:srgbClr val="122ECC"/>
                </a:solidFill>
                <a:effectLst/>
                <a:latin typeface="Candara" panose="020E0502030303020204" pitchFamily="34" charset="0"/>
                <a:ea typeface="Yu Mincho Demibold" panose="02020400000000000000" pitchFamily="18" charset="-128"/>
              </a:rPr>
              <a:t>Mountain</a:t>
            </a:r>
            <a:r>
              <a:rPr lang="en-GB" sz="4800" b="0" i="0" dirty="0">
                <a:solidFill>
                  <a:srgbClr val="000000"/>
                </a:solidFill>
                <a:effectLst/>
                <a:latin typeface="Candara" panose="020E0502030303020204" pitchFamily="34" charset="0"/>
                <a:ea typeface="Yu Mincho Demibold" panose="02020400000000000000" pitchFamily="18" charset="-128"/>
              </a:rPr>
              <a:t> time zone region of US has the </a:t>
            </a:r>
            <a:r>
              <a:rPr lang="en-GB" sz="4800" b="1" i="0" dirty="0">
                <a:solidFill>
                  <a:srgbClr val="122ECC"/>
                </a:solidFill>
                <a:effectLst/>
                <a:latin typeface="Candara" panose="020E0502030303020204" pitchFamily="34" charset="0"/>
                <a:ea typeface="Yu Mincho Demibold" panose="02020400000000000000" pitchFamily="18" charset="-128"/>
              </a:rPr>
              <a:t>lowest no. of road accident cases (5.6%)</a:t>
            </a:r>
            <a:r>
              <a:rPr lang="en-GB" sz="4800" b="0" i="0" dirty="0">
                <a:solidFill>
                  <a:srgbClr val="000000"/>
                </a:solidFill>
                <a:effectLst/>
                <a:latin typeface="Candara" panose="020E0502030303020204" pitchFamily="34" charset="0"/>
                <a:ea typeface="Yu Mincho Demibold" panose="02020400000000000000" pitchFamily="18" charset="-128"/>
              </a:rPr>
              <a:t>.</a:t>
            </a:r>
          </a:p>
          <a:p>
            <a:endParaRPr lang="en-DE" dirty="0"/>
          </a:p>
        </p:txBody>
      </p:sp>
      <p:pic>
        <p:nvPicPr>
          <p:cNvPr id="7" name="Picture 6">
            <a:extLst>
              <a:ext uri="{FF2B5EF4-FFF2-40B4-BE49-F238E27FC236}">
                <a16:creationId xmlns:a16="http://schemas.microsoft.com/office/drawing/2014/main" id="{6D2FB14E-C72C-52A7-0E26-05A8573AF164}"/>
              </a:ext>
            </a:extLst>
          </p:cNvPr>
          <p:cNvPicPr>
            <a:picLocks noChangeAspect="1"/>
          </p:cNvPicPr>
          <p:nvPr/>
        </p:nvPicPr>
        <p:blipFill>
          <a:blip r:embed="rId2"/>
          <a:stretch>
            <a:fillRect/>
          </a:stretch>
        </p:blipFill>
        <p:spPr>
          <a:xfrm>
            <a:off x="531564" y="781831"/>
            <a:ext cx="7772400" cy="3597739"/>
          </a:xfrm>
          <a:prstGeom prst="rect">
            <a:avLst/>
          </a:prstGeom>
        </p:spPr>
      </p:pic>
      <p:pic>
        <p:nvPicPr>
          <p:cNvPr id="5" name="Picture 4">
            <a:extLst>
              <a:ext uri="{FF2B5EF4-FFF2-40B4-BE49-F238E27FC236}">
                <a16:creationId xmlns:a16="http://schemas.microsoft.com/office/drawing/2014/main" id="{A010ACEF-8D6A-4CF1-CE6D-677CF1396271}"/>
              </a:ext>
            </a:extLst>
          </p:cNvPr>
          <p:cNvPicPr>
            <a:picLocks noChangeAspect="1"/>
          </p:cNvPicPr>
          <p:nvPr/>
        </p:nvPicPr>
        <p:blipFill>
          <a:blip r:embed="rId3"/>
          <a:stretch>
            <a:fillRect/>
          </a:stretch>
        </p:blipFill>
        <p:spPr>
          <a:xfrm>
            <a:off x="151176" y="3651326"/>
            <a:ext cx="2812361" cy="1947906"/>
          </a:xfrm>
          <a:prstGeom prst="rect">
            <a:avLst/>
          </a:prstGeom>
        </p:spPr>
      </p:pic>
    </p:spTree>
    <p:extLst>
      <p:ext uri="{BB962C8B-B14F-4D97-AF65-F5344CB8AC3E}">
        <p14:creationId xmlns:p14="http://schemas.microsoft.com/office/powerpoint/2010/main" val="101693621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BFD7A-32A8-0448-6354-18272ECD3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82D3C-F16E-CE26-7BA1-6823CC4ADFC9}"/>
              </a:ext>
            </a:extLst>
          </p:cNvPr>
          <p:cNvSpPr>
            <a:spLocks noGrp="1"/>
          </p:cNvSpPr>
          <p:nvPr>
            <p:ph type="title"/>
          </p:nvPr>
        </p:nvSpPr>
        <p:spPr>
          <a:xfrm>
            <a:off x="284836" y="286915"/>
            <a:ext cx="8574326" cy="715619"/>
          </a:xfrm>
        </p:spPr>
        <p:txBody>
          <a:bodyPr>
            <a:normAutofit fontScale="90000"/>
          </a:bodyPr>
          <a:lstStyle/>
          <a:p>
            <a:pPr algn="l"/>
            <a:r>
              <a:rPr lang="en-GB" b="0" i="0" dirty="0">
                <a:solidFill>
                  <a:srgbClr val="000000"/>
                </a:solidFill>
                <a:effectLst/>
                <a:latin typeface="Helvetica Neue" panose="02000503000000020004" pitchFamily="2" charset="0"/>
              </a:rPr>
              <a:t>What is the trend of accidents , per months, by year and average accidents monthly from 2016 to 2023?</a:t>
            </a:r>
            <a:br>
              <a:rPr lang="en-GB" b="0" i="0" dirty="0">
                <a:solidFill>
                  <a:srgbClr val="000000"/>
                </a:solidFill>
                <a:effectLst/>
                <a:latin typeface="Helvetica Neue" panose="02000503000000020004" pitchFamily="2" charset="0"/>
              </a:rPr>
            </a:br>
            <a:endParaRPr lang="en-GB" b="0" i="0" dirty="0">
              <a:solidFill>
                <a:srgbClr val="000000"/>
              </a:solidFill>
              <a:effectLst/>
              <a:latin typeface="Helvetica Neue" panose="02000503000000020004" pitchFamily="2" charset="0"/>
            </a:endParaRPr>
          </a:p>
        </p:txBody>
      </p:sp>
      <p:pic>
        <p:nvPicPr>
          <p:cNvPr id="4" name="Picture 3">
            <a:extLst>
              <a:ext uri="{FF2B5EF4-FFF2-40B4-BE49-F238E27FC236}">
                <a16:creationId xmlns:a16="http://schemas.microsoft.com/office/drawing/2014/main" id="{0A724C26-0E17-FD2F-D3D4-4516E69B3872}"/>
              </a:ext>
            </a:extLst>
          </p:cNvPr>
          <p:cNvPicPr>
            <a:picLocks noChangeAspect="1"/>
          </p:cNvPicPr>
          <p:nvPr/>
        </p:nvPicPr>
        <p:blipFill>
          <a:blip r:embed="rId2"/>
          <a:stretch>
            <a:fillRect/>
          </a:stretch>
        </p:blipFill>
        <p:spPr>
          <a:xfrm>
            <a:off x="3824454" y="3579252"/>
            <a:ext cx="5319545" cy="2446976"/>
          </a:xfrm>
          <a:prstGeom prst="rect">
            <a:avLst/>
          </a:prstGeom>
        </p:spPr>
      </p:pic>
      <p:pic>
        <p:nvPicPr>
          <p:cNvPr id="5" name="Picture 4">
            <a:extLst>
              <a:ext uri="{FF2B5EF4-FFF2-40B4-BE49-F238E27FC236}">
                <a16:creationId xmlns:a16="http://schemas.microsoft.com/office/drawing/2014/main" id="{3E53D037-D21E-910E-012F-5453F37BA63E}"/>
              </a:ext>
            </a:extLst>
          </p:cNvPr>
          <p:cNvPicPr>
            <a:picLocks noChangeAspect="1"/>
          </p:cNvPicPr>
          <p:nvPr/>
        </p:nvPicPr>
        <p:blipFill>
          <a:blip r:embed="rId3"/>
          <a:stretch>
            <a:fillRect/>
          </a:stretch>
        </p:blipFill>
        <p:spPr>
          <a:xfrm>
            <a:off x="1" y="3579251"/>
            <a:ext cx="3654844" cy="2536087"/>
          </a:xfrm>
          <a:prstGeom prst="rect">
            <a:avLst/>
          </a:prstGeom>
        </p:spPr>
      </p:pic>
      <p:pic>
        <p:nvPicPr>
          <p:cNvPr id="8" name="Picture 7">
            <a:extLst>
              <a:ext uri="{FF2B5EF4-FFF2-40B4-BE49-F238E27FC236}">
                <a16:creationId xmlns:a16="http://schemas.microsoft.com/office/drawing/2014/main" id="{3CA8843E-6E97-C16E-845E-3FA709C0CA5D}"/>
              </a:ext>
            </a:extLst>
          </p:cNvPr>
          <p:cNvPicPr>
            <a:picLocks noChangeAspect="1"/>
          </p:cNvPicPr>
          <p:nvPr/>
        </p:nvPicPr>
        <p:blipFill>
          <a:blip r:embed="rId4"/>
          <a:stretch>
            <a:fillRect/>
          </a:stretch>
        </p:blipFill>
        <p:spPr>
          <a:xfrm>
            <a:off x="454445" y="972508"/>
            <a:ext cx="7772400" cy="2606743"/>
          </a:xfrm>
          <a:prstGeom prst="rect">
            <a:avLst/>
          </a:prstGeom>
        </p:spPr>
      </p:pic>
    </p:spTree>
    <p:extLst>
      <p:ext uri="{BB962C8B-B14F-4D97-AF65-F5344CB8AC3E}">
        <p14:creationId xmlns:p14="http://schemas.microsoft.com/office/powerpoint/2010/main" val="4096172745"/>
      </p:ext>
    </p:extLst>
  </p:cSld>
  <p:clrMapOvr>
    <a:masterClrMapping/>
  </p:clrMapOvr>
  <p:transition spd="med"/>
</p:sld>
</file>

<file path=ppt/theme/theme1.xml><?xml version="1.0" encoding="utf-8"?>
<a:theme xmlns:a="http://schemas.openxmlformats.org/drawingml/2006/main" name="BHT PPT Master 2021_4 zu 3">
  <a:themeElements>
    <a:clrScheme name="BHT PPT Master 2021_4 zu 3">
      <a:dk1>
        <a:srgbClr val="000000"/>
      </a:dk1>
      <a:lt1>
        <a:srgbClr val="FFFFFF"/>
      </a:lt1>
      <a:dk2>
        <a:srgbClr val="A7A7A7"/>
      </a:dk2>
      <a:lt2>
        <a:srgbClr val="535353"/>
      </a:lt2>
      <a:accent1>
        <a:srgbClr val="00A0AA"/>
      </a:accent1>
      <a:accent2>
        <a:srgbClr val="555555"/>
      </a:accent2>
      <a:accent3>
        <a:srgbClr val="EA3B07"/>
      </a:accent3>
      <a:accent4>
        <a:srgbClr val="FFC900"/>
      </a:accent4>
      <a:accent5>
        <a:srgbClr val="004282"/>
      </a:accent5>
      <a:accent6>
        <a:srgbClr val="303030"/>
      </a:accent6>
      <a:hlink>
        <a:srgbClr val="0000FF"/>
      </a:hlink>
      <a:folHlink>
        <a:srgbClr val="FF00FF"/>
      </a:folHlink>
    </a:clrScheme>
    <a:fontScheme name="BHT PPT Master 2021_4 zu 3">
      <a:majorFont>
        <a:latin typeface="Helvetica"/>
        <a:ea typeface="Helvetica"/>
        <a:cs typeface="Helvetica"/>
      </a:majorFont>
      <a:minorFont>
        <a:latin typeface="Arial"/>
        <a:ea typeface="Arial"/>
        <a:cs typeface="Arial"/>
      </a:minorFont>
    </a:fontScheme>
    <a:fmtScheme name="BHT PPT Master 2021_4 zu 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HT PPT Master 2021_4 zu 3">
  <a:themeElements>
    <a:clrScheme name="BHT PPT Master 2021_4 zu 3">
      <a:dk1>
        <a:srgbClr val="000000"/>
      </a:dk1>
      <a:lt1>
        <a:srgbClr val="FFFFFF"/>
      </a:lt1>
      <a:dk2>
        <a:srgbClr val="A7A7A7"/>
      </a:dk2>
      <a:lt2>
        <a:srgbClr val="535353"/>
      </a:lt2>
      <a:accent1>
        <a:srgbClr val="00A0AA"/>
      </a:accent1>
      <a:accent2>
        <a:srgbClr val="555555"/>
      </a:accent2>
      <a:accent3>
        <a:srgbClr val="EA3B07"/>
      </a:accent3>
      <a:accent4>
        <a:srgbClr val="FFC900"/>
      </a:accent4>
      <a:accent5>
        <a:srgbClr val="004282"/>
      </a:accent5>
      <a:accent6>
        <a:srgbClr val="303030"/>
      </a:accent6>
      <a:hlink>
        <a:srgbClr val="0000FF"/>
      </a:hlink>
      <a:folHlink>
        <a:srgbClr val="FF00FF"/>
      </a:folHlink>
    </a:clrScheme>
    <a:fontScheme name="BHT PPT Master 2021_4 zu 3">
      <a:majorFont>
        <a:latin typeface="Helvetica"/>
        <a:ea typeface="Helvetica"/>
        <a:cs typeface="Helvetica"/>
      </a:majorFont>
      <a:minorFont>
        <a:latin typeface="Arial"/>
        <a:ea typeface="Arial"/>
        <a:cs typeface="Arial"/>
      </a:minorFont>
    </a:fontScheme>
    <a:fmtScheme name="BHT PPT Master 2021_4 zu 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{12F98B7C-E41F-AD4F-9A18-B76428B4F472}tf10001073</Template>
  <TotalTime>1400</TotalTime>
  <Words>959</Words>
  <Application>Microsoft Macintosh PowerPoint</Application>
  <PresentationFormat>On-screen Show (4:3)</PresentationFormat>
  <Paragraphs>70</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Baloo Bhaijaan</vt:lpstr>
      <vt:lpstr>Candara</vt:lpstr>
      <vt:lpstr>Courier New</vt:lpstr>
      <vt:lpstr>Helvetica Neue</vt:lpstr>
      <vt:lpstr>Helvetica Neue Light</vt:lpstr>
      <vt:lpstr>Söhne</vt:lpstr>
      <vt:lpstr>BHT PPT Master 2021_4 zu 3</vt:lpstr>
      <vt:lpstr>"Enhancing Road Safety:  A Comprehensive Analysis of US Traffic Accidents"  </vt:lpstr>
      <vt:lpstr>Problem Setting</vt:lpstr>
      <vt:lpstr>Overview</vt:lpstr>
      <vt:lpstr>Descriptive Statistics</vt:lpstr>
      <vt:lpstr>Countrywide Analysis</vt:lpstr>
      <vt:lpstr>What are the U.S. States with the Highest Number of Accidents. </vt:lpstr>
      <vt:lpstr>What are the U.S. Cities with the Highest Number of Accidents. </vt:lpstr>
      <vt:lpstr>No of Road Accidents for different Time zones in US.</vt:lpstr>
      <vt:lpstr>What is the trend of accidents , per months, by year and average accidents monthly from 2016 to 2023? </vt:lpstr>
      <vt:lpstr>Which days of the week have a higher probability of accidents? What is the distribution of accidents throughout the day, and are there specific hours when accidents are more likely to occur?</vt:lpstr>
      <vt:lpstr>What are the most frequent words in the descriptions of severity 4 and 2 level accidents?</vt:lpstr>
      <vt:lpstr>Breakdown of Accident Severity(Percentagewise) &amp; Trend of Severity Level by Year.</vt:lpstr>
      <vt:lpstr>What are the top weather conditions that contribute to the accidents?  Is there any effect of Temperature and Humidity on accidents?   </vt:lpstr>
      <vt:lpstr>Miami City Analysis</vt:lpstr>
      <vt:lpstr>Timeseries Analysis of the accidents in Miami city, analysis by year, month, day of the week, and hour of the day. </vt:lpstr>
      <vt:lpstr>Which Miami streets are the most vulnerable to accidents? Which streets cause higher delay time &amp; different level accident severities?</vt:lpstr>
      <vt:lpstr>MACHINE LEARNING MODEL </vt:lpstr>
      <vt:lpstr>Data Preprocessing</vt:lpstr>
      <vt:lpstr>AutoGluon Model &amp; Test Score</vt:lpstr>
      <vt:lpstr>Features Importance with AutoGluon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Urban Tech Presentation</dc:title>
  <cp:lastModifiedBy>Himel, Sakib Hosen</cp:lastModifiedBy>
  <cp:revision>86</cp:revision>
  <dcterms:modified xsi:type="dcterms:W3CDTF">2024-01-24T13:19:41Z</dcterms:modified>
</cp:coreProperties>
</file>